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9144000" cy="6858000" type="screen4x3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3.xml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slide" Target="slide1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slide" Target="slide1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3352800" y="3048000"/>
            <a:ext cx="3124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2133600" y="2895600"/>
            <a:ext cx="1447800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9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900"/>
              <a:t>Personal Information</a:t>
            </a:r>
          </a:p>
        </p:txBody>
      </p:sp>
      <p:sp>
        <p:nvSpPr>
          <p:cNvPr id="85" name="Shape 85"/>
          <p:cNvSpPr/>
          <p:nvPr/>
        </p:nvSpPr>
        <p:spPr>
          <a:xfrm>
            <a:off x="-1" y="381000"/>
            <a:ext cx="9144002" cy="990600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0" y="0"/>
            <a:ext cx="1295400" cy="381000"/>
          </a:xfrm>
          <a:prstGeom prst="rect">
            <a:avLst/>
          </a:prstGeom>
          <a:solidFill>
            <a:srgbClr val="666699"/>
          </a:solidFill>
        </p:spPr>
        <p:txBody>
          <a:bodyPr lIns="0" tIns="0" rIns="0" bIns="0">
            <a:normAutofit/>
          </a:bodyPr>
          <a:lstStyle>
            <a:lvl1pPr>
              <a:defRPr sz="1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facebook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1828800" y="685800"/>
            <a:ext cx="6400800" cy="45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400"/>
              <a:t>John F. Kennedy</a:t>
            </a:r>
            <a:r>
              <a:rPr sz="1000"/>
              <a:t> is preparing to sign the Nuclear Test Ban Treaty</a:t>
            </a:r>
          </a:p>
        </p:txBody>
      </p:sp>
      <p:pic>
        <p:nvPicPr>
          <p:cNvPr id="88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1431925" cy="1828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1" name="Group 91">
            <a:hlinkClick r:id="rId3" action="ppaction://hlinksldjump"/>
          </p:cNvPr>
          <p:cNvGrpSpPr/>
          <p:nvPr/>
        </p:nvGrpSpPr>
        <p:grpSpPr>
          <a:xfrm>
            <a:off x="1295400" y="0"/>
            <a:ext cx="762000" cy="381000"/>
            <a:chOff x="0" y="0"/>
            <a:chExt cx="762000" cy="381000"/>
          </a:xfrm>
        </p:grpSpPr>
        <p:sp>
          <p:nvSpPr>
            <p:cNvPr id="89" name="Shape 89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Wall</a:t>
              </a:r>
            </a:p>
          </p:txBody>
        </p:sp>
      </p:grpSp>
      <p:grpSp>
        <p:nvGrpSpPr>
          <p:cNvPr id="94" name="Group 94">
            <a:hlinkClick r:id="rId4" action="ppaction://hlinksldjump"/>
          </p:cNvPr>
          <p:cNvGrpSpPr/>
          <p:nvPr/>
        </p:nvGrpSpPr>
        <p:grpSpPr>
          <a:xfrm>
            <a:off x="2057400" y="0"/>
            <a:ext cx="838200" cy="381000"/>
            <a:chOff x="0" y="0"/>
            <a:chExt cx="838200" cy="381000"/>
          </a:xfrm>
        </p:grpSpPr>
        <p:sp>
          <p:nvSpPr>
            <p:cNvPr id="92" name="Shape 92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Photos</a:t>
              </a: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2895600" y="0"/>
            <a:ext cx="762000" cy="381000"/>
            <a:chOff x="0" y="0"/>
            <a:chExt cx="762000" cy="381000"/>
          </a:xfrm>
        </p:grpSpPr>
        <p:sp>
          <p:nvSpPr>
            <p:cNvPr id="95" name="Shape 95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Flair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3657600" y="0"/>
            <a:ext cx="838200" cy="381000"/>
            <a:chOff x="0" y="0"/>
            <a:chExt cx="838200" cy="381000"/>
          </a:xfrm>
        </p:grpSpPr>
        <p:sp>
          <p:nvSpPr>
            <p:cNvPr id="98" name="Shape 98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Boxes</a:t>
              </a:r>
            </a:p>
          </p:txBody>
        </p:sp>
      </p:grpSp>
      <p:sp>
        <p:nvSpPr>
          <p:cNvPr id="101" name="Shape 101"/>
          <p:cNvSpPr/>
          <p:nvPr/>
        </p:nvSpPr>
        <p:spPr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4" name="Group 104"/>
          <p:cNvGrpSpPr/>
          <p:nvPr/>
        </p:nvGrpSpPr>
        <p:grpSpPr>
          <a:xfrm>
            <a:off x="6400800" y="0"/>
            <a:ext cx="1752600" cy="381000"/>
            <a:chOff x="0" y="0"/>
            <a:chExt cx="1752600" cy="381000"/>
          </a:xfrm>
        </p:grpSpPr>
        <p:sp>
          <p:nvSpPr>
            <p:cNvPr id="102" name="Shape 102"/>
            <p:cNvSpPr/>
            <p:nvPr/>
          </p:nvSpPr>
          <p:spPr>
            <a:xfrm>
              <a:off x="0" y="0"/>
              <a:ext cx="1752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0" y="58372"/>
              <a:ext cx="1752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John F. Kennedy</a:t>
              </a: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8153400" y="0"/>
            <a:ext cx="990600" cy="381000"/>
            <a:chOff x="0" y="0"/>
            <a:chExt cx="990600" cy="381000"/>
          </a:xfrm>
        </p:grpSpPr>
        <p:sp>
          <p:nvSpPr>
            <p:cNvPr id="105" name="Shape 105"/>
            <p:cNvSpPr/>
            <p:nvPr/>
          </p:nvSpPr>
          <p:spPr>
            <a:xfrm>
              <a:off x="0" y="0"/>
              <a:ext cx="990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0" y="58372"/>
              <a:ext cx="990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Logout</a:t>
              </a:r>
            </a:p>
          </p:txBody>
        </p:sp>
      </p:grpSp>
      <p:sp>
        <p:nvSpPr>
          <p:cNvPr id="108" name="Shape 108"/>
          <p:cNvSpPr/>
          <p:nvPr/>
        </p:nvSpPr>
        <p:spPr>
          <a:xfrm>
            <a:off x="152400" y="24384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View photos of JFK (5)</a:t>
            </a:r>
          </a:p>
        </p:txBody>
      </p:sp>
      <p:sp>
        <p:nvSpPr>
          <p:cNvPr id="109" name="Shape 109"/>
          <p:cNvSpPr/>
          <p:nvPr/>
        </p:nvSpPr>
        <p:spPr>
          <a:xfrm>
            <a:off x="152400" y="26670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152400" y="26670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Send JFK a message</a:t>
            </a:r>
          </a:p>
        </p:txBody>
      </p:sp>
      <p:sp>
        <p:nvSpPr>
          <p:cNvPr id="111" name="Shape 111"/>
          <p:cNvSpPr/>
          <p:nvPr/>
        </p:nvSpPr>
        <p:spPr>
          <a:xfrm>
            <a:off x="152400" y="28956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Poke message</a:t>
            </a:r>
          </a:p>
        </p:txBody>
      </p:sp>
      <p:sp>
        <p:nvSpPr>
          <p:cNvPr id="112" name="Shape 112"/>
          <p:cNvSpPr/>
          <p:nvPr/>
        </p:nvSpPr>
        <p:spPr>
          <a:xfrm>
            <a:off x="152400" y="28956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52400" y="31242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" name="Shape 114">
            <a:hlinkClick r:id="rId3" action="ppaction://hlinksldjump"/>
          </p:cNvPr>
          <p:cNvSpPr/>
          <p:nvPr/>
        </p:nvSpPr>
        <p:spPr>
          <a:xfrm>
            <a:off x="2057400" y="1143000"/>
            <a:ext cx="838200" cy="226986"/>
          </a:xfrm>
          <a:prstGeom prst="rect">
            <a:avLst/>
          </a:prstGeom>
          <a:solidFill>
            <a:srgbClr val="D9DCE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99"/>
                </a:solidFill>
              </a:rPr>
              <a:t>Wall</a:t>
            </a:r>
          </a:p>
        </p:txBody>
      </p:sp>
      <p:sp>
        <p:nvSpPr>
          <p:cNvPr id="115" name="Shape 115"/>
          <p:cNvSpPr/>
          <p:nvPr/>
        </p:nvSpPr>
        <p:spPr>
          <a:xfrm>
            <a:off x="2895600" y="1143000"/>
            <a:ext cx="762000" cy="23651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Info</a:t>
            </a:r>
          </a:p>
        </p:txBody>
      </p:sp>
      <p:sp>
        <p:nvSpPr>
          <p:cNvPr id="116" name="Shape 116">
            <a:hlinkClick r:id="rId4" action="ppaction://hlinksldjump"/>
          </p:cNvPr>
          <p:cNvSpPr/>
          <p:nvPr/>
        </p:nvSpPr>
        <p:spPr>
          <a:xfrm>
            <a:off x="36576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Photos</a:t>
            </a:r>
          </a:p>
        </p:txBody>
      </p:sp>
      <p:sp>
        <p:nvSpPr>
          <p:cNvPr id="117" name="Shape 117"/>
          <p:cNvSpPr/>
          <p:nvPr/>
        </p:nvSpPr>
        <p:spPr>
          <a:xfrm>
            <a:off x="44196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Boxes</a:t>
            </a:r>
          </a:p>
        </p:txBody>
      </p:sp>
      <p:sp>
        <p:nvSpPr>
          <p:cNvPr id="118" name="Shape 118"/>
          <p:cNvSpPr/>
          <p:nvPr/>
        </p:nvSpPr>
        <p:spPr>
          <a:xfrm>
            <a:off x="2133599" y="1905000"/>
            <a:ext cx="4953002" cy="2746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spcBef>
                <a:spcPts val="1000"/>
              </a:spcBef>
              <a:defRPr sz="1200"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133600" y="1600200"/>
            <a:ext cx="1219200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9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900"/>
              <a:t>Basic Information</a:t>
            </a:r>
          </a:p>
        </p:txBody>
      </p:sp>
      <p:sp>
        <p:nvSpPr>
          <p:cNvPr id="120" name="Shape 120"/>
          <p:cNvSpPr/>
          <p:nvPr/>
        </p:nvSpPr>
        <p:spPr>
          <a:xfrm>
            <a:off x="152400" y="3276600"/>
            <a:ext cx="1600200" cy="214701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500"/>
              </a:spcBef>
              <a:defRPr sz="900"/>
            </a:lvl1pPr>
          </a:lstStyle>
          <a:p>
            <a:pPr lvl="0">
              <a:defRPr sz="1800"/>
            </a:pPr>
            <a:r>
              <a:rPr sz="900"/>
              <a:t>Information</a:t>
            </a:r>
          </a:p>
        </p:txBody>
      </p:sp>
      <p:sp>
        <p:nvSpPr>
          <p:cNvPr id="121" name="Shape 121"/>
          <p:cNvSpPr/>
          <p:nvPr/>
        </p:nvSpPr>
        <p:spPr>
          <a:xfrm>
            <a:off x="152400" y="32766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152400" y="3581400"/>
            <a:ext cx="1600200" cy="1280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Networks</a:t>
            </a:r>
            <a:r>
              <a:rPr sz="800">
                <a:solidFill>
                  <a:srgbClr val="D9DCE7"/>
                </a:solidFill>
              </a:rPr>
              <a:t>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Washington D.C.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Birthday: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May 29, 1917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Political: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Democrat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Religion: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Catholic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Hometown: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Brookline, Mass.</a:t>
            </a:r>
          </a:p>
        </p:txBody>
      </p:sp>
      <p:sp>
        <p:nvSpPr>
          <p:cNvPr id="123" name="Shape 123"/>
          <p:cNvSpPr/>
          <p:nvPr/>
        </p:nvSpPr>
        <p:spPr>
          <a:xfrm>
            <a:off x="152400" y="48768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152400" y="4876800"/>
            <a:ext cx="1600200" cy="214701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500"/>
              </a:spcBef>
              <a:defRPr sz="900"/>
            </a:lvl1pPr>
          </a:lstStyle>
          <a:p>
            <a:pPr lvl="0">
              <a:defRPr sz="1800"/>
            </a:pPr>
            <a:r>
              <a:rPr sz="900"/>
              <a:t>Photos</a:t>
            </a:r>
          </a:p>
        </p:txBody>
      </p:sp>
      <p:sp>
        <p:nvSpPr>
          <p:cNvPr id="125" name="Shape 125"/>
          <p:cNvSpPr/>
          <p:nvPr/>
        </p:nvSpPr>
        <p:spPr>
          <a:xfrm>
            <a:off x="3200400" y="1752600"/>
            <a:ext cx="32004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2133600" y="1905000"/>
            <a:ext cx="3124200" cy="921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Networks:</a:t>
            </a:r>
            <a:r>
              <a:rPr sz="800"/>
              <a:t>         	          Washington D.C.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Sex:</a:t>
            </a:r>
            <a:r>
              <a:rPr sz="800"/>
              <a:t>                  	          Male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Birthday:</a:t>
            </a:r>
            <a:r>
              <a:rPr sz="800"/>
              <a:t>           	          May 29, 1917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Hometown:</a:t>
            </a:r>
            <a:r>
              <a:rPr sz="800"/>
              <a:t>       	          Brookline, Massachusetts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Relationship Status:</a:t>
            </a:r>
            <a:r>
              <a:rPr sz="800"/>
              <a:t>          Married to </a:t>
            </a:r>
            <a:r>
              <a:rPr sz="800">
                <a:solidFill>
                  <a:srgbClr val="333399"/>
                </a:solidFill>
              </a:rPr>
              <a:t>Jacqueline Kennedy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Political Views:</a:t>
            </a:r>
            <a:r>
              <a:rPr sz="800"/>
              <a:t>	          Democrat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Religious Views:</a:t>
            </a:r>
            <a:r>
              <a:rPr sz="800"/>
              <a:t>                Catholic</a:t>
            </a:r>
          </a:p>
        </p:txBody>
      </p:sp>
      <p:sp>
        <p:nvSpPr>
          <p:cNvPr id="127" name="Shape 127"/>
          <p:cNvSpPr/>
          <p:nvPr/>
        </p:nvSpPr>
        <p:spPr>
          <a:xfrm>
            <a:off x="2133600" y="3200400"/>
            <a:ext cx="4495800" cy="1421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Activities:</a:t>
            </a:r>
            <a:r>
              <a:rPr sz="800"/>
              <a:t>         	          Commanding the Army, making peace with the Soviet Union,     	          promoting civil rights, </a:t>
            </a: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Interests:</a:t>
            </a:r>
            <a:r>
              <a:rPr sz="800"/>
              <a:t>                           Sailing, Football, Summers in Hyannis, Space Exploration</a:t>
            </a: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Favorite Music:</a:t>
            </a:r>
            <a:r>
              <a:rPr sz="800"/>
              <a:t>                  Frank Sinatra, Dean Martin, Sammy Davis, Jr.</a:t>
            </a: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Favorite Movies:</a:t>
            </a:r>
            <a:r>
              <a:rPr sz="800"/>
              <a:t>                Some Like it Hot, Gentleman Prefer Blondes, Ocean’s Eleven, Guys  	          and Dolls</a:t>
            </a: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Favorite TV Shows:	          </a:t>
            </a:r>
            <a:r>
              <a:rPr sz="800"/>
              <a:t>The Ed Sullivan Show, The Frank Sinatra Show, To Tell the Truth</a:t>
            </a:r>
            <a:endParaRPr sz="800">
              <a:solidFill>
                <a:srgbClr val="333399"/>
              </a:solidFill>
            </a:endParaRP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Favorite Books:</a:t>
            </a:r>
            <a:r>
              <a:rPr sz="800"/>
              <a:t>	          The Road Not Taken, From Russia With Love, Marlborough, Decline 	           and Fall of the Roman Empire</a:t>
            </a:r>
          </a:p>
        </p:txBody>
      </p:sp>
      <p:pic>
        <p:nvPicPr>
          <p:cNvPr id="128" name="4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152400" y="5257800"/>
            <a:ext cx="685800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838200" y="5486400"/>
            <a:ext cx="838200" cy="458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85000"/>
              </a:lnSpc>
              <a:spcBef>
                <a:spcPts val="400"/>
              </a:spcBef>
            </a:pPr>
            <a:r>
              <a:rPr sz="800">
                <a:solidFill>
                  <a:srgbClr val="333399"/>
                </a:solidFill>
              </a:rPr>
              <a:t>The Family</a:t>
            </a:r>
          </a:p>
          <a:p>
            <a:pPr lvl="0">
              <a:lnSpc>
                <a:spcPct val="85000"/>
              </a:lnSpc>
              <a:spcBef>
                <a:spcPts val="400"/>
              </a:spcBef>
            </a:pPr>
            <a:r>
              <a:rPr sz="800"/>
              <a:t>Updated last Tuesday</a:t>
            </a:r>
          </a:p>
        </p:txBody>
      </p:sp>
      <p:sp>
        <p:nvSpPr>
          <p:cNvPr id="130" name="Shape 130"/>
          <p:cNvSpPr/>
          <p:nvPr/>
        </p:nvSpPr>
        <p:spPr>
          <a:xfrm>
            <a:off x="152400" y="5105400"/>
            <a:ext cx="838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2 Albums</a:t>
            </a:r>
          </a:p>
        </p:txBody>
      </p:sp>
      <p:pic>
        <p:nvPicPr>
          <p:cNvPr id="131" name="1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152400" y="6019800"/>
            <a:ext cx="685800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838200" y="6172200"/>
            <a:ext cx="838200" cy="458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85000"/>
              </a:lnSpc>
              <a:spcBef>
                <a:spcPts val="400"/>
              </a:spcBef>
            </a:pPr>
            <a:r>
              <a:rPr sz="800">
                <a:solidFill>
                  <a:srgbClr val="333399"/>
                </a:solidFill>
              </a:rPr>
              <a:t>White House</a:t>
            </a:r>
          </a:p>
          <a:p>
            <a:pPr lvl="0">
              <a:lnSpc>
                <a:spcPct val="85000"/>
              </a:lnSpc>
              <a:spcBef>
                <a:spcPts val="400"/>
              </a:spcBef>
            </a:pPr>
            <a:r>
              <a:rPr sz="800"/>
              <a:t>Updated two months ago</a:t>
            </a:r>
          </a:p>
        </p:txBody>
      </p:sp>
      <p:sp>
        <p:nvSpPr>
          <p:cNvPr id="133" name="Shape 133"/>
          <p:cNvSpPr/>
          <p:nvPr/>
        </p:nvSpPr>
        <p:spPr>
          <a:xfrm>
            <a:off x="2133600" y="4800600"/>
            <a:ext cx="1447800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9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900"/>
              <a:t>Contact Information</a:t>
            </a:r>
          </a:p>
        </p:txBody>
      </p:sp>
      <p:sp>
        <p:nvSpPr>
          <p:cNvPr id="134" name="Shape 134"/>
          <p:cNvSpPr/>
          <p:nvPr/>
        </p:nvSpPr>
        <p:spPr>
          <a:xfrm>
            <a:off x="3276600" y="4953000"/>
            <a:ext cx="32004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2133600" y="5105400"/>
            <a:ext cx="4267200" cy="377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Address:	         </a:t>
            </a:r>
            <a:r>
              <a:rPr sz="800"/>
              <a:t>1600 Pennsylvania Avenue NW, Washington, DC 20500</a:t>
            </a:r>
          </a:p>
          <a:p>
            <a:pPr lvl="0"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Phone Number:	</a:t>
            </a:r>
            <a:r>
              <a:rPr sz="800"/>
              <a:t>         (202) 456-1111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381000"/>
            <a:ext cx="9144002" cy="990600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0" y="0"/>
            <a:ext cx="1295400" cy="381000"/>
          </a:xfrm>
          <a:prstGeom prst="rect">
            <a:avLst/>
          </a:prstGeom>
          <a:solidFill>
            <a:srgbClr val="666699"/>
          </a:solidFill>
        </p:spPr>
        <p:txBody>
          <a:bodyPr lIns="0" tIns="0" rIns="0" bIns="0">
            <a:normAutofit/>
          </a:bodyPr>
          <a:lstStyle>
            <a:lvl1pPr>
              <a:defRPr sz="1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facebook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1828800" y="685800"/>
            <a:ext cx="6400800" cy="45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400"/>
              <a:t>John F. Kennedy</a:t>
            </a:r>
            <a:r>
              <a:rPr sz="1000"/>
              <a:t> is preparing to sign the Nuclear Test Ban Treaty</a:t>
            </a:r>
          </a:p>
        </p:txBody>
      </p:sp>
      <p:pic>
        <p:nvPicPr>
          <p:cNvPr id="19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1433513" cy="1828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" name="Group 22"/>
          <p:cNvGrpSpPr/>
          <p:nvPr/>
        </p:nvGrpSpPr>
        <p:grpSpPr>
          <a:xfrm>
            <a:off x="1295400" y="0"/>
            <a:ext cx="762000" cy="381000"/>
            <a:chOff x="0" y="0"/>
            <a:chExt cx="762000" cy="381000"/>
          </a:xfrm>
        </p:grpSpPr>
        <p:sp>
          <p:nvSpPr>
            <p:cNvPr id="20" name="Shape 20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Wall</a:t>
              </a:r>
            </a:p>
          </p:txBody>
        </p:sp>
      </p:grpSp>
      <p:grpSp>
        <p:nvGrpSpPr>
          <p:cNvPr id="25" name="Group 25">
            <a:hlinkClick r:id="rId3" action="ppaction://hlinksldjump"/>
          </p:cNvPr>
          <p:cNvGrpSpPr/>
          <p:nvPr/>
        </p:nvGrpSpPr>
        <p:grpSpPr>
          <a:xfrm>
            <a:off x="2057400" y="0"/>
            <a:ext cx="838200" cy="381000"/>
            <a:chOff x="0" y="0"/>
            <a:chExt cx="838200" cy="381000"/>
          </a:xfrm>
        </p:grpSpPr>
        <p:sp>
          <p:nvSpPr>
            <p:cNvPr id="23" name="Shape 23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Photos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895600" y="0"/>
            <a:ext cx="762000" cy="381000"/>
            <a:chOff x="0" y="0"/>
            <a:chExt cx="762000" cy="381000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Flair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657600" y="0"/>
            <a:ext cx="838200" cy="381000"/>
            <a:chOff x="0" y="0"/>
            <a:chExt cx="838200" cy="381000"/>
          </a:xfrm>
        </p:grpSpPr>
        <p:sp>
          <p:nvSpPr>
            <p:cNvPr id="29" name="Shape 29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Boxes</a:t>
              </a:r>
            </a:p>
          </p:txBody>
        </p:sp>
      </p:grpSp>
      <p:sp>
        <p:nvSpPr>
          <p:cNvPr id="32" name="Shape 32"/>
          <p:cNvSpPr/>
          <p:nvPr/>
        </p:nvSpPr>
        <p:spPr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5" name="Group 35"/>
          <p:cNvGrpSpPr/>
          <p:nvPr/>
        </p:nvGrpSpPr>
        <p:grpSpPr>
          <a:xfrm>
            <a:off x="6400800" y="0"/>
            <a:ext cx="1752600" cy="381000"/>
            <a:chOff x="0" y="0"/>
            <a:chExt cx="1752600" cy="381000"/>
          </a:xfrm>
        </p:grpSpPr>
        <p:sp>
          <p:nvSpPr>
            <p:cNvPr id="33" name="Shape 33"/>
            <p:cNvSpPr/>
            <p:nvPr/>
          </p:nvSpPr>
          <p:spPr>
            <a:xfrm>
              <a:off x="0" y="0"/>
              <a:ext cx="1752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58372"/>
              <a:ext cx="1752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John F. Kennedy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8153400" y="0"/>
            <a:ext cx="990600" cy="381000"/>
            <a:chOff x="0" y="0"/>
            <a:chExt cx="990600" cy="381000"/>
          </a:xfrm>
        </p:grpSpPr>
        <p:sp>
          <p:nvSpPr>
            <p:cNvPr id="36" name="Shape 36"/>
            <p:cNvSpPr/>
            <p:nvPr/>
          </p:nvSpPr>
          <p:spPr>
            <a:xfrm>
              <a:off x="0" y="0"/>
              <a:ext cx="990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0" y="58372"/>
              <a:ext cx="990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Logout</a:t>
              </a:r>
            </a:p>
          </p:txBody>
        </p:sp>
      </p:grpSp>
      <p:sp>
        <p:nvSpPr>
          <p:cNvPr id="39" name="Shape 39"/>
          <p:cNvSpPr/>
          <p:nvPr/>
        </p:nvSpPr>
        <p:spPr>
          <a:xfrm>
            <a:off x="152400" y="24384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View photos of JFK (5)</a:t>
            </a:r>
          </a:p>
        </p:txBody>
      </p:sp>
      <p:sp>
        <p:nvSpPr>
          <p:cNvPr id="40" name="Shape 40"/>
          <p:cNvSpPr/>
          <p:nvPr/>
        </p:nvSpPr>
        <p:spPr>
          <a:xfrm>
            <a:off x="152400" y="26670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52400" y="26670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Send JFK a message</a:t>
            </a:r>
          </a:p>
        </p:txBody>
      </p:sp>
      <p:sp>
        <p:nvSpPr>
          <p:cNvPr id="42" name="Shape 42"/>
          <p:cNvSpPr/>
          <p:nvPr/>
        </p:nvSpPr>
        <p:spPr>
          <a:xfrm>
            <a:off x="152400" y="2895600"/>
            <a:ext cx="1600200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700"/>
            </a:lvl1pPr>
          </a:lstStyle>
          <a:p>
            <a:pPr lvl="0">
              <a:defRPr sz="1800"/>
            </a:pPr>
            <a:r>
              <a:rPr sz="700"/>
              <a:t>Poke message</a:t>
            </a:r>
          </a:p>
        </p:txBody>
      </p:sp>
      <p:sp>
        <p:nvSpPr>
          <p:cNvPr id="43" name="Shape 43"/>
          <p:cNvSpPr/>
          <p:nvPr/>
        </p:nvSpPr>
        <p:spPr>
          <a:xfrm>
            <a:off x="152400" y="28956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152400" y="31242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057400" y="1143000"/>
            <a:ext cx="838200" cy="2269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/>
            </a:lvl1pPr>
          </a:lstStyle>
          <a:p>
            <a:pPr lvl="0">
              <a:defRPr sz="1800"/>
            </a:pPr>
            <a:r>
              <a:rPr sz="1000"/>
              <a:t>Wall</a:t>
            </a:r>
          </a:p>
        </p:txBody>
      </p:sp>
      <p:sp>
        <p:nvSpPr>
          <p:cNvPr id="46" name="Shape 46">
            <a:hlinkClick r:id="rId4" action="ppaction://hlinksldjump"/>
          </p:cNvPr>
          <p:cNvSpPr/>
          <p:nvPr/>
        </p:nvSpPr>
        <p:spPr>
          <a:xfrm>
            <a:off x="28956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/>
            </a:lvl1pPr>
          </a:lstStyle>
          <a:p>
            <a:pPr lvl="0">
              <a:defRPr sz="1800"/>
            </a:pPr>
            <a:r>
              <a:rPr sz="1000"/>
              <a:t>Info</a:t>
            </a:r>
          </a:p>
        </p:txBody>
      </p:sp>
      <p:sp>
        <p:nvSpPr>
          <p:cNvPr id="47" name="Shape 47">
            <a:hlinkClick r:id="rId3" action="ppaction://hlinksldjump"/>
          </p:cNvPr>
          <p:cNvSpPr/>
          <p:nvPr/>
        </p:nvSpPr>
        <p:spPr>
          <a:xfrm>
            <a:off x="36576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/>
            </a:lvl1pPr>
          </a:lstStyle>
          <a:p>
            <a:pPr lvl="0">
              <a:defRPr sz="1800"/>
            </a:pPr>
            <a:r>
              <a:rPr sz="1000"/>
              <a:t>Photos</a:t>
            </a:r>
          </a:p>
        </p:txBody>
      </p:sp>
      <p:sp>
        <p:nvSpPr>
          <p:cNvPr id="48" name="Shape 48"/>
          <p:cNvSpPr/>
          <p:nvPr/>
        </p:nvSpPr>
        <p:spPr>
          <a:xfrm>
            <a:off x="44196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Boxes</a:t>
            </a:r>
          </a:p>
        </p:txBody>
      </p:sp>
      <p:pic>
        <p:nvPicPr>
          <p:cNvPr id="49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2"/>
          <a:stretch>
            <a:fillRect/>
          </a:stretch>
        </p:blipFill>
        <p:spPr>
          <a:xfrm>
            <a:off x="2133600" y="2438400"/>
            <a:ext cx="417513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2057400" y="1524000"/>
            <a:ext cx="6019800" cy="838200"/>
          </a:xfrm>
          <a:prstGeom prst="rect">
            <a:avLst/>
          </a:prstGeom>
          <a:solidFill>
            <a:srgbClr val="D9DCE7"/>
          </a:solidFill>
          <a:ln>
            <a:solidFill>
              <a:srgbClr val="D9DCE7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1" name="Shape 51"/>
          <p:cNvSpPr/>
          <p:nvPr/>
        </p:nvSpPr>
        <p:spPr>
          <a:xfrm>
            <a:off x="2133599" y="1905000"/>
            <a:ext cx="4953002" cy="2746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spcBef>
                <a:spcPts val="1000"/>
              </a:spcBef>
              <a:defRPr sz="1200"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133600" y="1600200"/>
            <a:ext cx="23622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000">
                <a:solidFill>
                  <a:srgbClr val="34343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43434"/>
                </a:solidFill>
              </a:rPr>
              <a:t>Write something…</a:t>
            </a:r>
          </a:p>
        </p:txBody>
      </p:sp>
      <p:sp>
        <p:nvSpPr>
          <p:cNvPr id="53" name="Shape 53"/>
          <p:cNvSpPr/>
          <p:nvPr/>
        </p:nvSpPr>
        <p:spPr>
          <a:xfrm>
            <a:off x="7162800" y="1905000"/>
            <a:ext cx="685800" cy="226986"/>
          </a:xfrm>
          <a:prstGeom prst="rect">
            <a:avLst/>
          </a:prstGeom>
          <a:solidFill>
            <a:srgbClr val="66669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pPr lvl="0">
              <a:defRPr sz="1800"/>
            </a:pPr>
            <a:r>
              <a:rPr sz="1000"/>
              <a:t>Share</a:t>
            </a:r>
          </a:p>
        </p:txBody>
      </p:sp>
      <p:sp>
        <p:nvSpPr>
          <p:cNvPr id="54" name="Shape 54"/>
          <p:cNvSpPr/>
          <p:nvPr/>
        </p:nvSpPr>
        <p:spPr>
          <a:xfrm>
            <a:off x="152400" y="3352800"/>
            <a:ext cx="1600200" cy="214701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500"/>
              </a:spcBef>
              <a:defRPr sz="900"/>
            </a:lvl1pPr>
          </a:lstStyle>
          <a:p>
            <a:pPr lvl="0">
              <a:defRPr sz="1800"/>
            </a:pPr>
            <a:r>
              <a:rPr sz="900"/>
              <a:t>Information</a:t>
            </a:r>
          </a:p>
        </p:txBody>
      </p:sp>
      <p:sp>
        <p:nvSpPr>
          <p:cNvPr id="55" name="Shape 55"/>
          <p:cNvSpPr/>
          <p:nvPr/>
        </p:nvSpPr>
        <p:spPr>
          <a:xfrm>
            <a:off x="152400" y="33528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52400" y="3657600"/>
            <a:ext cx="1600200" cy="1280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Networks</a:t>
            </a:r>
            <a:r>
              <a:rPr sz="800">
                <a:solidFill>
                  <a:srgbClr val="D9DCE7"/>
                </a:solidFill>
              </a:rPr>
              <a:t>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Washington D.C.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Birthday: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May 29, 1917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Political: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Democrat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Religion: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Catholic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solidFill>
                  <a:srgbClr val="959EBD"/>
                </a:solidFill>
              </a:rPr>
              <a:t>Hometown: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Brookline, Mass.</a:t>
            </a:r>
          </a:p>
        </p:txBody>
      </p:sp>
      <p:sp>
        <p:nvSpPr>
          <p:cNvPr id="57" name="Shape 57"/>
          <p:cNvSpPr/>
          <p:nvPr/>
        </p:nvSpPr>
        <p:spPr>
          <a:xfrm>
            <a:off x="152400" y="5181600"/>
            <a:ext cx="1600200" cy="0"/>
          </a:xfrm>
          <a:prstGeom prst="line">
            <a:avLst/>
          </a:prstGeom>
          <a:ln>
            <a:solidFill>
              <a:srgbClr val="C0C0C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152400" y="5029200"/>
            <a:ext cx="1600200" cy="214701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500"/>
              </a:spcBef>
              <a:defRPr sz="900"/>
            </a:lvl1pPr>
          </a:lstStyle>
          <a:p>
            <a:pPr lvl="0">
              <a:defRPr sz="1800"/>
            </a:pPr>
            <a:r>
              <a:rPr sz="900"/>
              <a:t>Friends</a:t>
            </a:r>
          </a:p>
        </p:txBody>
      </p:sp>
      <p:pic>
        <p:nvPicPr>
          <p:cNvPr id="59" name="427px-37_Lyndon_Johnson_3x4.jpg" descr="File:37 Lyndon Johnson 3x4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152400" y="5334000"/>
            <a:ext cx="381000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152400" y="5867400"/>
            <a:ext cx="3810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LBJ</a:t>
            </a:r>
          </a:p>
        </p:txBody>
      </p:sp>
      <p:pic>
        <p:nvPicPr>
          <p:cNvPr id="61" name="MV5BOTQ5MzcwNTA3N15BMl5BanBnXkFtZTYwMTg3MTM2.jpg" descr="Frank Sinatra, portrait for Kings Go Forth, 1958.&#10;Vintage silver gelatin, 7x13.5, signed. $900&#10;Â© 1978 Bill Avery&#10;MPTV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" y="5334000"/>
            <a:ext cx="531813" cy="530225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685800" y="5867400"/>
            <a:ext cx="4572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Frank</a:t>
            </a:r>
          </a:p>
        </p:txBody>
      </p:sp>
      <p:pic>
        <p:nvPicPr>
          <p:cNvPr id="63" name="MV5BNzQzNDMxMjQxNF5BMl5BanBnXkFtZTYwMTc5NTI2.jpg" descr="c. 1953&#10;Photo by Frank Powolny"/>
          <p:cNvPicPr/>
          <p:nvPr/>
        </p:nvPicPr>
        <p:blipFill>
          <a:blip r:embed="rId7"/>
          <a:stretch>
            <a:fillRect/>
          </a:stretch>
        </p:blipFill>
        <p:spPr>
          <a:xfrm>
            <a:off x="1219200" y="5334000"/>
            <a:ext cx="533400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1219200" y="5867400"/>
            <a:ext cx="5334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Marilyn</a:t>
            </a:r>
          </a:p>
        </p:txBody>
      </p:sp>
      <p:pic>
        <p:nvPicPr>
          <p:cNvPr id="65" name="rfk.jpg" descr="Robert F. Kennedy - Photo"/>
          <p:cNvPicPr/>
          <p:nvPr/>
        </p:nvPicPr>
        <p:blipFill>
          <a:blip r:embed="rId8"/>
          <a:stretch>
            <a:fillRect/>
          </a:stretch>
        </p:blipFill>
        <p:spPr>
          <a:xfrm>
            <a:off x="152400" y="6096000"/>
            <a:ext cx="393700" cy="536575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0" y="6643687"/>
            <a:ext cx="6096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Bobby</a:t>
            </a:r>
          </a:p>
        </p:txBody>
      </p:sp>
      <p:pic>
        <p:nvPicPr>
          <p:cNvPr id="67" name="jackie_kennedy.jpg" descr="A picture of First Lady Jacqueline Kennedy, wife of President John F. Kennedy"/>
          <p:cNvPicPr/>
          <p:nvPr/>
        </p:nvPicPr>
        <p:blipFill>
          <a:blip r:embed="rId9"/>
          <a:stretch>
            <a:fillRect/>
          </a:stretch>
        </p:blipFill>
        <p:spPr>
          <a:xfrm>
            <a:off x="685800" y="6096000"/>
            <a:ext cx="423863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685800" y="6643687"/>
            <a:ext cx="5334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Jackie</a:t>
            </a:r>
          </a:p>
        </p:txBody>
      </p:sp>
      <p:sp>
        <p:nvSpPr>
          <p:cNvPr id="69" name="Shape 69"/>
          <p:cNvSpPr/>
          <p:nvPr/>
        </p:nvSpPr>
        <p:spPr>
          <a:xfrm>
            <a:off x="2590800" y="2590800"/>
            <a:ext cx="4495800" cy="387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 dirty="0"/>
              <a:t>John F. </a:t>
            </a:r>
            <a:r>
              <a:rPr sz="1200"/>
              <a:t>Kennedy</a:t>
            </a:r>
            <a:r>
              <a:rPr sz="900"/>
              <a:t> is preparing to sign the Nuclear Test Ban Treaty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800" dirty="0"/>
              <a:t>October 7, 1963</a:t>
            </a:r>
          </a:p>
        </p:txBody>
      </p:sp>
      <p:pic>
        <p:nvPicPr>
          <p:cNvPr id="70" name="robert_frost.jpg" descr="Robert Frost"/>
          <p:cNvPicPr/>
          <p:nvPr/>
        </p:nvPicPr>
        <p:blipFill>
          <a:blip r:embed="rId10"/>
          <a:stretch>
            <a:fillRect/>
          </a:stretch>
        </p:blipFill>
        <p:spPr>
          <a:xfrm>
            <a:off x="1219200" y="6096000"/>
            <a:ext cx="420688" cy="549275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1219200" y="6643687"/>
            <a:ext cx="5334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800"/>
            </a:lvl1pPr>
          </a:lstStyle>
          <a:p>
            <a:pPr lvl="0">
              <a:defRPr sz="1800"/>
            </a:pPr>
            <a:r>
              <a:rPr sz="800"/>
              <a:t>Robert</a:t>
            </a:r>
          </a:p>
        </p:txBody>
      </p:sp>
      <p:sp>
        <p:nvSpPr>
          <p:cNvPr id="72" name="Shape 72"/>
          <p:cNvSpPr/>
          <p:nvPr/>
        </p:nvSpPr>
        <p:spPr>
          <a:xfrm>
            <a:off x="2590800" y="3200400"/>
            <a:ext cx="4495800" cy="50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Bobby Kennedy to John F. Kennedy</a:t>
            </a:r>
            <a:r>
              <a:rPr sz="900"/>
              <a:t> Have you finalized your plans for the Texas trip?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800"/>
              <a:t>October 1, 1963</a:t>
            </a:r>
          </a:p>
        </p:txBody>
      </p:sp>
      <p:pic>
        <p:nvPicPr>
          <p:cNvPr id="73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2"/>
          <a:stretch>
            <a:fillRect/>
          </a:stretch>
        </p:blipFill>
        <p:spPr>
          <a:xfrm>
            <a:off x="2133600" y="3810000"/>
            <a:ext cx="417513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rfk.jpg" descr="Robert F. Kennedy - Photo"/>
          <p:cNvPicPr/>
          <p:nvPr/>
        </p:nvPicPr>
        <p:blipFill>
          <a:blip r:embed="rId8"/>
          <a:stretch>
            <a:fillRect/>
          </a:stretch>
        </p:blipFill>
        <p:spPr>
          <a:xfrm>
            <a:off x="2133600" y="3124200"/>
            <a:ext cx="393700" cy="536575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2590800" y="3962400"/>
            <a:ext cx="4495800" cy="50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John F. Kennedy</a:t>
            </a:r>
            <a:r>
              <a:rPr sz="900"/>
              <a:t> I can’t believe I had to actually send the National Guard to Alabama just so some kids could go to college!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800"/>
              <a:t>June 11, 1963</a:t>
            </a:r>
          </a:p>
        </p:txBody>
      </p:sp>
      <p:pic>
        <p:nvPicPr>
          <p:cNvPr id="76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2"/>
          <a:stretch>
            <a:fillRect/>
          </a:stretch>
        </p:blipFill>
        <p:spPr>
          <a:xfrm>
            <a:off x="2133600" y="4495800"/>
            <a:ext cx="417513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2590800" y="4572000"/>
            <a:ext cx="4495800" cy="50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John F. Kennedy</a:t>
            </a:r>
            <a:r>
              <a:rPr sz="900"/>
              <a:t> is so glad we avoided war with the Russians!  That Crisis in Cuba had my blood boiling!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800"/>
              <a:t>October 28, 1962</a:t>
            </a:r>
          </a:p>
        </p:txBody>
      </p:sp>
      <p:pic>
        <p:nvPicPr>
          <p:cNvPr id="78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2"/>
          <a:stretch>
            <a:fillRect/>
          </a:stretch>
        </p:blipFill>
        <p:spPr>
          <a:xfrm>
            <a:off x="2133600" y="5181600"/>
            <a:ext cx="417513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2590800" y="5257800"/>
            <a:ext cx="4495800" cy="50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John F. Kennedy</a:t>
            </a:r>
            <a:r>
              <a:rPr sz="900"/>
              <a:t> hopes everyone realizes how serious I am about putting a man on the moon!!!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800"/>
              <a:t>September 9, 1962</a:t>
            </a:r>
          </a:p>
        </p:txBody>
      </p:sp>
      <p:pic>
        <p:nvPicPr>
          <p:cNvPr id="80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2"/>
          <a:stretch>
            <a:fillRect/>
          </a:stretch>
        </p:blipFill>
        <p:spPr>
          <a:xfrm>
            <a:off x="2133600" y="5791200"/>
            <a:ext cx="417513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2590800" y="5867400"/>
            <a:ext cx="4495800" cy="50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200"/>
              </a:spcBef>
            </a:pPr>
            <a:r>
              <a:rPr sz="1200"/>
              <a:t>John F. Kennedy</a:t>
            </a:r>
            <a:r>
              <a:rPr sz="900"/>
              <a:t> wishes the Bay of Pigs invasion had gone better!  I think Castro is going to be a major thorn in the side of the U.S.</a:t>
            </a:r>
          </a:p>
          <a:p>
            <a:pPr lvl="0">
              <a:lnSpc>
                <a:spcPct val="90000"/>
              </a:lnSpc>
              <a:spcBef>
                <a:spcPts val="100"/>
              </a:spcBef>
            </a:pPr>
            <a:r>
              <a:rPr sz="800"/>
              <a:t>April 17, 1961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685800" y="4953000"/>
            <a:ext cx="4038600" cy="1676400"/>
          </a:xfrm>
          <a:prstGeom prst="rect">
            <a:avLst/>
          </a:prstGeom>
          <a:solidFill>
            <a:srgbClr val="EDEEF3"/>
          </a:solidFill>
          <a:ln>
            <a:solidFill>
              <a:srgbClr val="D9DCE7"/>
            </a:solidFill>
            <a:round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85800" y="4953000"/>
            <a:ext cx="2895600" cy="1676400"/>
          </a:xfrm>
          <a:prstGeom prst="rect">
            <a:avLst/>
          </a:prstGeom>
          <a:solidFill>
            <a:srgbClr val="F8F8FA"/>
          </a:solidFill>
          <a:ln>
            <a:solidFill>
              <a:srgbClr val="D9DCE7"/>
            </a:solidFill>
            <a:round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-1" y="381000"/>
            <a:ext cx="9144002" cy="990600"/>
          </a:xfrm>
          <a:prstGeom prst="rect">
            <a:avLst/>
          </a:prstGeom>
          <a:solidFill>
            <a:srgbClr val="EAECF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0" y="0"/>
            <a:ext cx="1295400" cy="381000"/>
          </a:xfrm>
          <a:prstGeom prst="rect">
            <a:avLst/>
          </a:prstGeom>
          <a:solidFill>
            <a:srgbClr val="666699"/>
          </a:solidFill>
        </p:spPr>
        <p:txBody>
          <a:bodyPr lIns="0" tIns="0" rIns="0" bIns="0">
            <a:normAutofit/>
          </a:bodyPr>
          <a:lstStyle>
            <a:lvl1pPr>
              <a:defRPr sz="1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facebook</a:t>
            </a:r>
          </a:p>
        </p:txBody>
      </p:sp>
      <p:grpSp>
        <p:nvGrpSpPr>
          <p:cNvPr id="143" name="Group 143"/>
          <p:cNvGrpSpPr/>
          <p:nvPr/>
        </p:nvGrpSpPr>
        <p:grpSpPr>
          <a:xfrm>
            <a:off x="1295400" y="0"/>
            <a:ext cx="762000" cy="381000"/>
            <a:chOff x="0" y="0"/>
            <a:chExt cx="762000" cy="381000"/>
          </a:xfrm>
        </p:grpSpPr>
        <p:sp>
          <p:nvSpPr>
            <p:cNvPr id="141" name="Shape 141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Wall</a:t>
              </a:r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2057400" y="0"/>
            <a:ext cx="838200" cy="381000"/>
            <a:chOff x="0" y="0"/>
            <a:chExt cx="838200" cy="381000"/>
          </a:xfrm>
        </p:grpSpPr>
        <p:sp>
          <p:nvSpPr>
            <p:cNvPr id="144" name="Shape 144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Photos</a:t>
              </a:r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2895600" y="0"/>
            <a:ext cx="762000" cy="381000"/>
            <a:chOff x="0" y="0"/>
            <a:chExt cx="762000" cy="381000"/>
          </a:xfrm>
        </p:grpSpPr>
        <p:sp>
          <p:nvSpPr>
            <p:cNvPr id="147" name="Shape 147"/>
            <p:cNvSpPr/>
            <p:nvPr/>
          </p:nvSpPr>
          <p:spPr>
            <a:xfrm>
              <a:off x="0" y="0"/>
              <a:ext cx="7620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0" y="58372"/>
              <a:ext cx="7620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Flair</a:t>
              </a:r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3657600" y="0"/>
            <a:ext cx="838200" cy="381000"/>
            <a:chOff x="0" y="0"/>
            <a:chExt cx="838200" cy="381000"/>
          </a:xfrm>
        </p:grpSpPr>
        <p:sp>
          <p:nvSpPr>
            <p:cNvPr id="150" name="Shape 150"/>
            <p:cNvSpPr/>
            <p:nvPr/>
          </p:nvSpPr>
          <p:spPr>
            <a:xfrm>
              <a:off x="0" y="0"/>
              <a:ext cx="8382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0" y="58372"/>
              <a:ext cx="8382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Boxes</a:t>
              </a:r>
            </a:p>
          </p:txBody>
        </p:sp>
      </p:grpSp>
      <p:sp>
        <p:nvSpPr>
          <p:cNvPr id="153" name="Shape 153"/>
          <p:cNvSpPr/>
          <p:nvPr/>
        </p:nvSpPr>
        <p:spPr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56" name="Group 156"/>
          <p:cNvGrpSpPr/>
          <p:nvPr/>
        </p:nvGrpSpPr>
        <p:grpSpPr>
          <a:xfrm>
            <a:off x="6400800" y="0"/>
            <a:ext cx="1752600" cy="381000"/>
            <a:chOff x="0" y="0"/>
            <a:chExt cx="1752600" cy="381000"/>
          </a:xfrm>
        </p:grpSpPr>
        <p:sp>
          <p:nvSpPr>
            <p:cNvPr id="154" name="Shape 154"/>
            <p:cNvSpPr/>
            <p:nvPr/>
          </p:nvSpPr>
          <p:spPr>
            <a:xfrm>
              <a:off x="0" y="0"/>
              <a:ext cx="1752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0" y="58372"/>
              <a:ext cx="1752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John F. Kennedy</a:t>
              </a:r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8153400" y="0"/>
            <a:ext cx="990600" cy="381000"/>
            <a:chOff x="0" y="0"/>
            <a:chExt cx="990600" cy="381000"/>
          </a:xfrm>
        </p:grpSpPr>
        <p:sp>
          <p:nvSpPr>
            <p:cNvPr id="157" name="Shape 157"/>
            <p:cNvSpPr/>
            <p:nvPr/>
          </p:nvSpPr>
          <p:spPr>
            <a:xfrm>
              <a:off x="0" y="0"/>
              <a:ext cx="990600" cy="381000"/>
            </a:xfrm>
            <a:prstGeom prst="rect">
              <a:avLst/>
            </a:prstGeom>
            <a:solidFill>
              <a:srgbClr val="6666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0" y="58372"/>
              <a:ext cx="9906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Logout</a:t>
              </a:r>
            </a:p>
          </p:txBody>
        </p:sp>
      </p:grpSp>
      <p:sp>
        <p:nvSpPr>
          <p:cNvPr id="160" name="Shape 160">
            <a:hlinkClick r:id="rId2" action="ppaction://hlinksldjump"/>
          </p:cNvPr>
          <p:cNvSpPr/>
          <p:nvPr/>
        </p:nvSpPr>
        <p:spPr>
          <a:xfrm>
            <a:off x="838200" y="1143000"/>
            <a:ext cx="8382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Wall</a:t>
            </a:r>
          </a:p>
        </p:txBody>
      </p:sp>
      <p:sp>
        <p:nvSpPr>
          <p:cNvPr id="161" name="Shape 161">
            <a:hlinkClick r:id="rId3" action="ppaction://hlinksldjump"/>
          </p:cNvPr>
          <p:cNvSpPr/>
          <p:nvPr/>
        </p:nvSpPr>
        <p:spPr>
          <a:xfrm>
            <a:off x="16764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Info</a:t>
            </a:r>
          </a:p>
        </p:txBody>
      </p:sp>
      <p:sp>
        <p:nvSpPr>
          <p:cNvPr id="162" name="Shape 162"/>
          <p:cNvSpPr/>
          <p:nvPr/>
        </p:nvSpPr>
        <p:spPr>
          <a:xfrm>
            <a:off x="2438400" y="1143000"/>
            <a:ext cx="762000" cy="23651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Photos</a:t>
            </a:r>
          </a:p>
        </p:txBody>
      </p:sp>
      <p:sp>
        <p:nvSpPr>
          <p:cNvPr id="163" name="Shape 163"/>
          <p:cNvSpPr/>
          <p:nvPr/>
        </p:nvSpPr>
        <p:spPr>
          <a:xfrm>
            <a:off x="3200400" y="1143000"/>
            <a:ext cx="762000" cy="236511"/>
          </a:xfrm>
          <a:prstGeom prst="rect">
            <a:avLst/>
          </a:prstGeom>
          <a:solidFill>
            <a:srgbClr val="D9DCE7"/>
          </a:solidFill>
          <a:ln>
            <a:solidFill>
              <a:srgbClr val="FFFFFF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600"/>
              </a:spcBef>
              <a:defRPr sz="1000">
                <a:solidFill>
                  <a:srgbClr val="3333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33CC"/>
                </a:solidFill>
              </a:rPr>
              <a:t>Boxes</a:t>
            </a:r>
          </a:p>
        </p:txBody>
      </p:sp>
      <p:sp>
        <p:nvSpPr>
          <p:cNvPr id="164" name="Shape 164"/>
          <p:cNvSpPr/>
          <p:nvPr/>
        </p:nvSpPr>
        <p:spPr>
          <a:xfrm>
            <a:off x="685800" y="1752600"/>
            <a:ext cx="7467600" cy="2819400"/>
          </a:xfrm>
          <a:prstGeom prst="rect">
            <a:avLst/>
          </a:prstGeom>
          <a:solidFill>
            <a:srgbClr val="EDEEF3"/>
          </a:solidFill>
          <a:ln>
            <a:solidFill>
              <a:srgbClr val="D9DCE7"/>
            </a:solidFill>
            <a:round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685800" y="1524000"/>
            <a:ext cx="19050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600"/>
              </a:spcBef>
            </a:pPr>
            <a:r>
              <a:rPr sz="1000">
                <a:latin typeface="Arial Bold"/>
                <a:ea typeface="Arial Bold"/>
                <a:cs typeface="Arial Bold"/>
                <a:sym typeface="Arial Bold"/>
              </a:rPr>
              <a:t>Photos of JFK</a:t>
            </a:r>
            <a:r>
              <a:rPr sz="1000"/>
              <a:t> </a:t>
            </a:r>
            <a:r>
              <a:rPr sz="800"/>
              <a:t> 7 Photos</a:t>
            </a:r>
          </a:p>
        </p:txBody>
      </p:sp>
      <p:sp>
        <p:nvSpPr>
          <p:cNvPr id="166" name="Shape 166"/>
          <p:cNvSpPr/>
          <p:nvPr/>
        </p:nvSpPr>
        <p:spPr>
          <a:xfrm>
            <a:off x="685800" y="4724400"/>
            <a:ext cx="19050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600"/>
              </a:spcBef>
            </a:pPr>
            <a:r>
              <a:rPr sz="1000">
                <a:latin typeface="Arial Bold"/>
                <a:ea typeface="Arial Bold"/>
                <a:cs typeface="Arial Bold"/>
                <a:sym typeface="Arial Bold"/>
              </a:rPr>
              <a:t>JFK’s Albums</a:t>
            </a:r>
            <a:r>
              <a:rPr sz="1000"/>
              <a:t> </a:t>
            </a:r>
            <a:r>
              <a:rPr sz="800"/>
              <a:t> 2 Photo Alums </a:t>
            </a:r>
          </a:p>
        </p:txBody>
      </p:sp>
      <p:sp>
        <p:nvSpPr>
          <p:cNvPr id="167" name="Shape 167"/>
          <p:cNvSpPr/>
          <p:nvPr/>
        </p:nvSpPr>
        <p:spPr>
          <a:xfrm>
            <a:off x="762000" y="6324600"/>
            <a:ext cx="838200" cy="322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latin typeface="Arial Bold"/>
                <a:ea typeface="Arial Bold"/>
                <a:cs typeface="Arial Bold"/>
                <a:sym typeface="Arial Bold"/>
              </a:rPr>
              <a:t>The Family</a:t>
            </a:r>
            <a:endParaRPr sz="800"/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5 photos</a:t>
            </a:r>
          </a:p>
        </p:txBody>
      </p:sp>
      <p:sp>
        <p:nvSpPr>
          <p:cNvPr id="168" name="Shape 168"/>
          <p:cNvSpPr/>
          <p:nvPr/>
        </p:nvSpPr>
        <p:spPr>
          <a:xfrm>
            <a:off x="2057400" y="6324600"/>
            <a:ext cx="1295400" cy="322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latin typeface="Arial Bold"/>
                <a:ea typeface="Arial Bold"/>
                <a:cs typeface="Arial Bold"/>
                <a:sym typeface="Arial Bold"/>
              </a:rPr>
              <a:t>The White House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latin typeface="Arial Bold"/>
                <a:ea typeface="Arial Bold"/>
                <a:cs typeface="Arial Bold"/>
                <a:sym typeface="Arial Bold"/>
              </a:rPr>
              <a:t>5 photos</a:t>
            </a:r>
          </a:p>
        </p:txBody>
      </p:sp>
      <p:sp>
        <p:nvSpPr>
          <p:cNvPr id="169" name="Shape 169"/>
          <p:cNvSpPr/>
          <p:nvPr/>
        </p:nvSpPr>
        <p:spPr>
          <a:xfrm>
            <a:off x="3657600" y="6324600"/>
            <a:ext cx="1066800" cy="322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>
                <a:latin typeface="Arial Bold"/>
                <a:ea typeface="Arial Bold"/>
                <a:cs typeface="Arial Bold"/>
                <a:sym typeface="Arial Bold"/>
              </a:rPr>
              <a:t>Profile Pictures </a:t>
            </a:r>
          </a:p>
          <a:p>
            <a:pPr lvl="0">
              <a:lnSpc>
                <a:spcPct val="50000"/>
              </a:lnSpc>
              <a:spcBef>
                <a:spcPts val="400"/>
              </a:spcBef>
            </a:pPr>
            <a:r>
              <a:rPr sz="800"/>
              <a:t>1 photo</a:t>
            </a:r>
          </a:p>
        </p:txBody>
      </p:sp>
      <p:pic>
        <p:nvPicPr>
          <p:cNvPr id="170" name="4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" y="5105400"/>
            <a:ext cx="9906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1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2133600" y="5105400"/>
            <a:ext cx="9906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6"/>
          <a:stretch>
            <a:fillRect/>
          </a:stretch>
        </p:blipFill>
        <p:spPr>
          <a:xfrm>
            <a:off x="3717925" y="5105400"/>
            <a:ext cx="89535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838200" y="685800"/>
            <a:ext cx="64008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300"/>
              </a:spcBef>
            </a:pPr>
            <a:r>
              <a:rPr sz="1400"/>
              <a:t>John F. Kennedy</a:t>
            </a:r>
            <a:r>
              <a:rPr sz="1000"/>
              <a:t> is preparing to sign the Nuclear Test Ban Treaty</a:t>
            </a:r>
          </a:p>
        </p:txBody>
      </p:sp>
      <p:pic>
        <p:nvPicPr>
          <p:cNvPr id="174" name="959B8D46B5E740E8A0BD60E09229B8C4.jpg" descr="President Kennedy, head and shoulders portrait photograph, looking up. Photograph distributed by the White House. "/>
          <p:cNvPicPr/>
          <p:nvPr/>
        </p:nvPicPr>
        <p:blipFill>
          <a:blip r:embed="rId6"/>
          <a:stretch>
            <a:fillRect/>
          </a:stretch>
        </p:blipFill>
        <p:spPr>
          <a:xfrm>
            <a:off x="152400" y="533400"/>
            <a:ext cx="5969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2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838200" y="1905000"/>
            <a:ext cx="1139825" cy="1139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5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2209800" y="1905000"/>
            <a:ext cx="1139825" cy="1139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oaththp.jpg"/>
          <p:cNvPicPr/>
          <p:nvPr/>
        </p:nvPicPr>
        <p:blipFill>
          <a:blip r:embed="rId9"/>
          <a:stretch>
            <a:fillRect/>
          </a:stretch>
        </p:blipFill>
        <p:spPr>
          <a:xfrm>
            <a:off x="3505200" y="1905000"/>
            <a:ext cx="1371600" cy="1150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celebthp.jpg"/>
          <p:cNvPicPr/>
          <p:nvPr/>
        </p:nvPicPr>
        <p:blipFill>
          <a:blip r:embed="rId10"/>
          <a:stretch>
            <a:fillRect/>
          </a:stretch>
        </p:blipFill>
        <p:spPr>
          <a:xfrm>
            <a:off x="5029200" y="1905000"/>
            <a:ext cx="1524000" cy="1138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JohnFKennedy_FrankSinatra.jpg"/>
          <p:cNvPicPr/>
          <p:nvPr/>
        </p:nvPicPr>
        <p:blipFill>
          <a:blip r:embed="rId11"/>
          <a:stretch>
            <a:fillRect/>
          </a:stretch>
        </p:blipFill>
        <p:spPr>
          <a:xfrm>
            <a:off x="838200" y="3200400"/>
            <a:ext cx="1039813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grmykthp.jpg"/>
          <p:cNvPicPr/>
          <p:nvPr/>
        </p:nvPicPr>
        <p:blipFill>
          <a:blip r:embed="rId12"/>
          <a:stretch>
            <a:fillRect/>
          </a:stretch>
        </p:blipFill>
        <p:spPr>
          <a:xfrm>
            <a:off x="2133600" y="3197225"/>
            <a:ext cx="1295400" cy="1255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glennthp.jpg"/>
          <p:cNvPicPr/>
          <p:nvPr/>
        </p:nvPicPr>
        <p:blipFill>
          <a:blip r:embed="rId13"/>
          <a:stretch>
            <a:fillRect/>
          </a:stretch>
        </p:blipFill>
        <p:spPr>
          <a:xfrm>
            <a:off x="3581400" y="3200400"/>
            <a:ext cx="1206500" cy="121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549</Words>
  <Application>Microsoft Office PowerPoint</Application>
  <PresentationFormat>On-screen Show (4:3)</PresentationFormat>
  <Paragraphs>117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Bold</vt:lpstr>
      <vt:lpstr>Avenir Roman</vt:lpstr>
      <vt:lpstr>Helvetica</vt:lpstr>
      <vt:lpstr>Default</vt:lpstr>
      <vt:lpstr>facebook</vt:lpstr>
      <vt:lpstr>facebook</vt:lpstr>
      <vt:lpstr>facebook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</dc:title>
  <dc:creator>BOliveira</dc:creator>
  <cp:lastModifiedBy>fort</cp:lastModifiedBy>
  <cp:revision>2</cp:revision>
  <dcterms:modified xsi:type="dcterms:W3CDTF">2021-11-05T17:43:25Z</dcterms:modified>
</cp:coreProperties>
</file>