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1pPr>
    <a:lvl2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2pPr>
    <a:lvl3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3pPr>
    <a:lvl4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4pPr>
    <a:lvl5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5pPr>
    <a:lvl6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6pPr>
    <a:lvl7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7pPr>
    <a:lvl8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8pPr>
    <a:lvl9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49" d="100"/>
          <a:sy n="49" d="100"/>
        </p:scale>
        <p:origin x="1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7999" y="658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0700" y="53482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2921000"/>
            <a:ext cx="7200900" cy="48514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2921000"/>
            <a:ext cx="4241800" cy="4851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7999" y="912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019800"/>
            <a:ext cx="7200900" cy="37338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019800"/>
            <a:ext cx="4241800" cy="3733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7999" y="4875212"/>
            <a:ext cx="56763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7012"/>
            <a:ext cx="56763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616200"/>
            <a:ext cx="5676900" cy="2413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72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08000" y="934"/>
            <a:ext cx="11988800" cy="281753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413844"/>
            <a:ext cx="11988800" cy="199171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405555"/>
            <a:ext cx="5816600" cy="699989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9" y="21701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7999" y="6334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533400"/>
            <a:ext cx="11988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286000"/>
            <a:ext cx="11988800" cy="678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43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Shape 46"/>
          <p:cNvSpPr/>
          <p:nvPr/>
        </p:nvSpPr>
        <p:spPr>
          <a:xfrm>
            <a:off x="3713260" y="508148"/>
            <a:ext cx="5578279" cy="9220152"/>
          </a:xfrm>
          <a:prstGeom prst="rect">
            <a:avLst/>
          </a:prstGeom>
          <a:solidFill>
            <a:srgbClr val="E1E2E3"/>
          </a:solidFill>
          <a:ln w="254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50" name="Group 50">
            <a:hlinkClick r:id="rId4" action="ppaction://hlinksldjump"/>
          </p:cNvPr>
          <p:cNvGrpSpPr/>
          <p:nvPr/>
        </p:nvGrpSpPr>
        <p:grpSpPr>
          <a:xfrm>
            <a:off x="4089399" y="781049"/>
            <a:ext cx="4813302" cy="5442548"/>
            <a:chOff x="0" y="0"/>
            <a:chExt cx="4813300" cy="5442547"/>
          </a:xfrm>
        </p:grpSpPr>
        <p:sp>
          <p:nvSpPr>
            <p:cNvPr id="47" name="Shape 47"/>
            <p:cNvSpPr/>
            <p:nvPr/>
          </p:nvSpPr>
          <p:spPr>
            <a:xfrm>
              <a:off x="12700" y="-1"/>
              <a:ext cx="4800601" cy="48010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C9CAC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5400" y="4800600"/>
              <a:ext cx="4775201" cy="641947"/>
            </a:xfrm>
            <a:prstGeom prst="rect">
              <a:avLst/>
            </a:prstGeom>
            <a:solidFill>
              <a:srgbClr val="F5F5F5"/>
            </a:solidFill>
            <a:ln w="25400" cap="flat">
              <a:solidFill>
                <a:srgbClr val="DBDB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pic>
          <p:nvPicPr>
            <p:cNvPr id="49" name="image4.png"/>
            <p:cNvPicPr/>
            <p:nvPr/>
          </p:nvPicPr>
          <p:blipFill>
            <a:blip r:embed="rId5">
              <a:extLst/>
            </a:blip>
            <a:srcRect l="7963" r="7963"/>
            <a:stretch>
              <a:fillRect/>
            </a:stretch>
          </p:blipFill>
          <p:spPr>
            <a:xfrm>
              <a:off x="-1" y="4807664"/>
              <a:ext cx="641947" cy="627819"/>
            </a:xfrm>
            <a:prstGeom prst="rect">
              <a:avLst/>
            </a:prstGeom>
            <a:ln w="254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</p:grpSp>
      <p:pic>
        <p:nvPicPr>
          <p:cNvPr id="51" name="image5.png"/>
          <p:cNvPicPr/>
          <p:nvPr/>
        </p:nvPicPr>
        <p:blipFill>
          <a:blip r:embed="rId6">
            <a:extLst/>
          </a:blip>
          <a:srcRect l="6470" r="6470"/>
          <a:stretch>
            <a:fillRect/>
          </a:stretch>
        </p:blipFill>
        <p:spPr>
          <a:xfrm>
            <a:off x="8242175" y="5590564"/>
            <a:ext cx="667596" cy="624167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4822228" y="5762921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53" name="Shape 53"/>
          <p:cNvSpPr/>
          <p:nvPr/>
        </p:nvSpPr>
        <p:spPr>
          <a:xfrm>
            <a:off x="4083050" y="6165850"/>
            <a:ext cx="4813300" cy="1270000"/>
          </a:xfrm>
          <a:prstGeom prst="rect">
            <a:avLst/>
          </a:prstGeom>
          <a:solidFill>
            <a:srgbClr val="FAFAFA"/>
          </a:solidFill>
          <a:ln w="25400">
            <a:solidFill>
              <a:srgbClr val="E7E7E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774728" y="5762921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685019" y="800112"/>
            <a:ext cx="11384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56" name="Shape 56"/>
          <p:cNvSpPr/>
          <p:nvPr/>
        </p:nvSpPr>
        <p:spPr>
          <a:xfrm>
            <a:off x="1685019" y="1066812"/>
            <a:ext cx="11384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57" name="Shape 57"/>
          <p:cNvSpPr/>
          <p:nvPr/>
        </p:nvSpPr>
        <p:spPr>
          <a:xfrm>
            <a:off x="2966236" y="77737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60" name="Shape 60"/>
          <p:cNvSpPr/>
          <p:nvPr/>
        </p:nvSpPr>
        <p:spPr>
          <a:xfrm>
            <a:off x="7039891" y="576292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61" name="Shape 61"/>
          <p:cNvSpPr/>
          <p:nvPr/>
        </p:nvSpPr>
        <p:spPr>
          <a:xfrm>
            <a:off x="4235450" y="63579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235450" y="69802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4682528" y="6392316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64" name="Shape 64"/>
          <p:cNvSpPr/>
          <p:nvPr/>
        </p:nvSpPr>
        <p:spPr>
          <a:xfrm>
            <a:off x="4682528" y="7014616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65" name="Shape 65">
            <a:hlinkClick r:id="rId4" action="ppaction://hlinksldjump"/>
          </p:cNvPr>
          <p:cNvSpPr/>
          <p:nvPr/>
        </p:nvSpPr>
        <p:spPr>
          <a:xfrm>
            <a:off x="5635028" y="6388768"/>
            <a:ext cx="316942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6F6F6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F6F6F"/>
                </a:solidFill>
              </a:rPr>
              <a:t>message goes here</a:t>
            </a:r>
          </a:p>
        </p:txBody>
      </p:sp>
      <p:sp>
        <p:nvSpPr>
          <p:cNvPr id="66" name="Shape 66">
            <a:hlinkClick r:id="rId4" action="ppaction://hlinksldjump"/>
          </p:cNvPr>
          <p:cNvSpPr/>
          <p:nvPr/>
        </p:nvSpPr>
        <p:spPr>
          <a:xfrm>
            <a:off x="5627165" y="7001916"/>
            <a:ext cx="316942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6F6F6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F6F6F"/>
                </a:solidFill>
              </a:rPr>
              <a:t>message goes here</a:t>
            </a:r>
          </a:p>
        </p:txBody>
      </p:sp>
      <p:grpSp>
        <p:nvGrpSpPr>
          <p:cNvPr id="70" name="Group 70">
            <a:hlinkClick r:id="rId7" action="ppaction://hlinksldjump"/>
          </p:cNvPr>
          <p:cNvGrpSpPr/>
          <p:nvPr/>
        </p:nvGrpSpPr>
        <p:grpSpPr>
          <a:xfrm>
            <a:off x="4083048" y="7906521"/>
            <a:ext cx="4813302" cy="5442548"/>
            <a:chOff x="0" y="0"/>
            <a:chExt cx="4813301" cy="5442547"/>
          </a:xfrm>
        </p:grpSpPr>
        <p:sp>
          <p:nvSpPr>
            <p:cNvPr id="67" name="Shape 67"/>
            <p:cNvSpPr/>
            <p:nvPr/>
          </p:nvSpPr>
          <p:spPr>
            <a:xfrm>
              <a:off x="12700" y="-1"/>
              <a:ext cx="4800602" cy="48010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C9CAC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5400" y="4800600"/>
              <a:ext cx="4775202" cy="641947"/>
            </a:xfrm>
            <a:prstGeom prst="rect">
              <a:avLst/>
            </a:prstGeom>
            <a:solidFill>
              <a:srgbClr val="F5F5F5"/>
            </a:solidFill>
            <a:ln w="25400" cap="flat">
              <a:solidFill>
                <a:srgbClr val="DBDB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pic>
          <p:nvPicPr>
            <p:cNvPr id="69" name="image4.png"/>
            <p:cNvPicPr/>
            <p:nvPr/>
          </p:nvPicPr>
          <p:blipFill>
            <a:blip r:embed="rId5">
              <a:extLst/>
            </a:blip>
            <a:srcRect l="7963" r="7963"/>
            <a:stretch>
              <a:fillRect/>
            </a:stretch>
          </p:blipFill>
          <p:spPr>
            <a:xfrm>
              <a:off x="0" y="4807664"/>
              <a:ext cx="641947" cy="627819"/>
            </a:xfrm>
            <a:prstGeom prst="rect">
              <a:avLst/>
            </a:prstGeom>
            <a:ln w="254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</p:grpSp>
      <p:sp>
        <p:nvSpPr>
          <p:cNvPr id="71" name="Shape 71"/>
          <p:cNvSpPr/>
          <p:nvPr/>
        </p:nvSpPr>
        <p:spPr>
          <a:xfrm>
            <a:off x="1685019" y="7899411"/>
            <a:ext cx="11384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err="1">
                <a:solidFill>
                  <a:srgbClr val="0096F7"/>
                </a:solidFill>
              </a:rPr>
              <a:t>namehere</a:t>
            </a:r>
            <a:endParaRPr sz="1200" dirty="0">
              <a:solidFill>
                <a:srgbClr val="0096F7"/>
              </a:solidFill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685019" y="8178811"/>
            <a:ext cx="11384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73" name="Shape 73"/>
          <p:cNvSpPr/>
          <p:nvPr/>
        </p:nvSpPr>
        <p:spPr>
          <a:xfrm>
            <a:off x="2966236" y="7902078"/>
            <a:ext cx="591569" cy="591570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78" name="Group 7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7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" name="Shape 79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81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82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85" name="Shape 85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86" name="Shape 86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89" name="Shape 89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92" name="Shape 92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93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96" name="Shape 96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97" name="Shape 97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98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00" name="Shape 100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105" name="Group 105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03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6" name="Shape 106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08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109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12" name="Shape 112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113" name="Shape 113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16" name="Shape 116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19" name="Shape 119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120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23" name="Shape 123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24" name="Shape 124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125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27" name="Shape 127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132" name="Group 132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30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Shape 133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35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136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39" name="Shape 139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140" name="Shape 140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43" name="Shape 143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46" name="Shape 146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147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50" name="Shape 150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51" name="Shape 151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152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54" name="Shape 154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5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Shape 159"/>
          <p:cNvSpPr/>
          <p:nvPr/>
        </p:nvSpPr>
        <p:spPr>
          <a:xfrm>
            <a:off x="626385" y="7484516"/>
            <a:ext cx="13750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Month Year</a:t>
            </a:r>
          </a:p>
        </p:txBody>
      </p:sp>
      <p:sp>
        <p:nvSpPr>
          <p:cNvPr id="160" name="Shape 160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62" name="Shape 162"/>
          <p:cNvSpPr/>
          <p:nvPr/>
        </p:nvSpPr>
        <p:spPr>
          <a:xfrm>
            <a:off x="6350" y="5740151"/>
            <a:ext cx="12992100" cy="1581847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641862" y="497140"/>
            <a:ext cx="5257803" cy="5257803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2123" y="495895"/>
            <a:ext cx="2628925" cy="262892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3295" y="3121197"/>
            <a:ext cx="2626581" cy="2626584"/>
          </a:xfrm>
          <a:prstGeom prst="rect">
            <a:avLst/>
          </a:prstGeom>
          <a:solidFill>
            <a:srgbClr val="E7E6E8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900068" y="495907"/>
            <a:ext cx="2628902" cy="2628901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0537087" y="497141"/>
            <a:ext cx="2533825" cy="253382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901229" y="3121197"/>
            <a:ext cx="2626582" cy="262658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0537011" y="3121197"/>
            <a:ext cx="2626583" cy="262658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0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7640" y="6099273"/>
            <a:ext cx="3225802" cy="86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609034" y="4833378"/>
            <a:ext cx="1435103" cy="14351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2" name="image1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035" y="6334223"/>
            <a:ext cx="1435101" cy="3937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723334" y="4985778"/>
            <a:ext cx="1181103" cy="1181103"/>
          </a:xfrm>
          <a:prstGeom prst="rect">
            <a:avLst/>
          </a:prstGeom>
          <a:solidFill>
            <a:srgbClr val="01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979685" y="7636916"/>
            <a:ext cx="13750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Month Year</a:t>
            </a:r>
          </a:p>
        </p:txBody>
      </p:sp>
      <p:sp>
        <p:nvSpPr>
          <p:cNvPr id="175" name="Shape 175"/>
          <p:cNvSpPr/>
          <p:nvPr/>
        </p:nvSpPr>
        <p:spPr>
          <a:xfrm>
            <a:off x="8172245" y="7993929"/>
            <a:ext cx="2109950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0808027" y="7993929"/>
            <a:ext cx="2109951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299245" y="8120929"/>
            <a:ext cx="1855949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0935027" y="8120929"/>
            <a:ext cx="1855951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409462" y="7993929"/>
            <a:ext cx="2109950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536462" y="8120929"/>
            <a:ext cx="1855949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781628" y="7993929"/>
            <a:ext cx="2109951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908628" y="8120929"/>
            <a:ext cx="1855951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54327" y="7993929"/>
            <a:ext cx="2109952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81327" y="8120929"/>
            <a:ext cx="1855952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9837067" y="6283622"/>
            <a:ext cx="508175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6" name="Shape 186"/>
          <p:cNvSpPr/>
          <p:nvPr/>
        </p:nvSpPr>
        <p:spPr>
          <a:xfrm>
            <a:off x="10886454" y="6283622"/>
            <a:ext cx="508176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7" name="Shape 187"/>
          <p:cNvSpPr/>
          <p:nvPr/>
        </p:nvSpPr>
        <p:spPr>
          <a:xfrm>
            <a:off x="11935841" y="6283622"/>
            <a:ext cx="508176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8" name="Shape 188"/>
          <p:cNvSpPr/>
          <p:nvPr/>
        </p:nvSpPr>
        <p:spPr>
          <a:xfrm>
            <a:off x="150136" y="639787"/>
            <a:ext cx="2341143" cy="2341142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8050248" y="635278"/>
            <a:ext cx="2341142" cy="2341143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0583589" y="3230141"/>
            <a:ext cx="2341141" cy="2341142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318667" y="5970600"/>
            <a:ext cx="3225801" cy="35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333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5"/>
          <p:cNvGrpSpPr/>
          <p:nvPr/>
        </p:nvGrpSpPr>
        <p:grpSpPr>
          <a:xfrm>
            <a:off x="9089267" y="564113"/>
            <a:ext cx="3439172" cy="7220273"/>
            <a:chOff x="0" y="0"/>
            <a:chExt cx="3439171" cy="7220271"/>
          </a:xfrm>
        </p:grpSpPr>
        <p:pic>
          <p:nvPicPr>
            <p:cNvPr id="193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4" name="image1.tif"/>
            <p:cNvPicPr/>
            <p:nvPr/>
          </p:nvPicPr>
          <p:blipFill>
            <a:blip r:embed="rId3">
              <a:extLst/>
            </a:blip>
            <a:srcRect t="3054"/>
            <a:stretch>
              <a:fillRect/>
            </a:stretch>
          </p:blipFill>
          <p:spPr>
            <a:xfrm>
              <a:off x="238088" y="1214300"/>
              <a:ext cx="2999979" cy="5162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8" name="Group 198"/>
          <p:cNvGrpSpPr/>
          <p:nvPr/>
        </p:nvGrpSpPr>
        <p:grpSpPr>
          <a:xfrm>
            <a:off x="4806894" y="564113"/>
            <a:ext cx="3439172" cy="7220273"/>
            <a:chOff x="0" y="0"/>
            <a:chExt cx="3439171" cy="7220271"/>
          </a:xfrm>
        </p:grpSpPr>
        <p:pic>
          <p:nvPicPr>
            <p:cNvPr id="196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7" name="image2.tif"/>
            <p:cNvPicPr/>
            <p:nvPr/>
          </p:nvPicPr>
          <p:blipFill>
            <a:blip r:embed="rId4">
              <a:extLst/>
            </a:blip>
            <a:srcRect t="3809"/>
            <a:stretch>
              <a:fillRect/>
            </a:stretch>
          </p:blipFill>
          <p:spPr>
            <a:xfrm>
              <a:off x="240909" y="1223562"/>
              <a:ext cx="2999897" cy="5121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3" name="Group 203"/>
          <p:cNvGrpSpPr/>
          <p:nvPr/>
        </p:nvGrpSpPr>
        <p:grpSpPr>
          <a:xfrm>
            <a:off x="524519" y="564114"/>
            <a:ext cx="3439174" cy="7220274"/>
            <a:chOff x="0" y="0"/>
            <a:chExt cx="3439173" cy="7220273"/>
          </a:xfrm>
        </p:grpSpPr>
        <p:grpSp>
          <p:nvGrpSpPr>
            <p:cNvPr id="201" name="Group 20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199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00" name="image2.tif"/>
              <p:cNvPicPr/>
              <p:nvPr/>
            </p:nvPicPr>
            <p:blipFill>
              <a:blip r:embed="rId4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02" name="image3.tif"/>
            <p:cNvPicPr/>
            <p:nvPr/>
          </p:nvPicPr>
          <p:blipFill>
            <a:blip r:embed="rId5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4" name="Shape 204"/>
          <p:cNvSpPr/>
          <p:nvPr/>
        </p:nvSpPr>
        <p:spPr>
          <a:xfrm>
            <a:off x="951036" y="5527675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05" name="Shape 205"/>
          <p:cNvSpPr/>
          <p:nvPr/>
        </p:nvSpPr>
        <p:spPr>
          <a:xfrm>
            <a:off x="945280" y="56927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06" name="Shape 206">
            <a:hlinkClick r:id="rId6" action="ppaction://hlinksldjump"/>
          </p:cNvPr>
          <p:cNvSpPr/>
          <p:nvPr/>
        </p:nvSpPr>
        <p:spPr>
          <a:xfrm>
            <a:off x="1916831" y="5673725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07" name="Shape 207">
            <a:hlinkClick r:id="rId6" action="ppaction://hlinksldjump"/>
          </p:cNvPr>
          <p:cNvSpPr/>
          <p:nvPr/>
        </p:nvSpPr>
        <p:spPr>
          <a:xfrm>
            <a:off x="907180" y="6016624"/>
            <a:ext cx="2625690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08" name="Shape 208"/>
          <p:cNvSpPr/>
          <p:nvPr/>
        </p:nvSpPr>
        <p:spPr>
          <a:xfrm>
            <a:off x="856380" y="6283325"/>
            <a:ext cx="2625690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09" name="Shape 209"/>
          <p:cNvSpPr/>
          <p:nvPr/>
        </p:nvSpPr>
        <p:spPr>
          <a:xfrm>
            <a:off x="1142130" y="23272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 err="1">
                <a:solidFill>
                  <a:srgbClr val="0198F0"/>
                </a:solidFill>
              </a:rPr>
              <a:t>namehere</a:t>
            </a:r>
            <a:r>
              <a:rPr sz="1000" dirty="0">
                <a:solidFill>
                  <a:srgbClr val="0198F0"/>
                </a:solidFill>
              </a:rPr>
              <a:t>   </a:t>
            </a:r>
          </a:p>
        </p:txBody>
      </p:sp>
      <p:sp>
        <p:nvSpPr>
          <p:cNvPr id="210" name="Shape 210"/>
          <p:cNvSpPr/>
          <p:nvPr/>
        </p:nvSpPr>
        <p:spPr>
          <a:xfrm>
            <a:off x="800099" y="2240245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1" name="Shape 211">
            <a:hlinkClick r:id="rId6" action="ppaction://hlinksldjump"/>
          </p:cNvPr>
          <p:cNvSpPr/>
          <p:nvPr/>
        </p:nvSpPr>
        <p:spPr>
          <a:xfrm>
            <a:off x="800100" y="2593287"/>
            <a:ext cx="2882901" cy="2882902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189556" y="3432174"/>
            <a:ext cx="2625689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606060"/>
                </a:solidFill>
              </a:rPr>
              <a:t>Information about your character/person</a:t>
            </a:r>
          </a:p>
        </p:txBody>
      </p:sp>
      <p:sp>
        <p:nvSpPr>
          <p:cNvPr id="213" name="Shape 213"/>
          <p:cNvSpPr/>
          <p:nvPr/>
        </p:nvSpPr>
        <p:spPr>
          <a:xfrm>
            <a:off x="5189556" y="3127375"/>
            <a:ext cx="1372718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2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33333"/>
                </a:solidFill>
              </a:rPr>
              <a:t>Real Name Here</a:t>
            </a:r>
          </a:p>
        </p:txBody>
      </p:sp>
      <p:sp>
        <p:nvSpPr>
          <p:cNvPr id="214" name="Shape 214"/>
          <p:cNvSpPr/>
          <p:nvPr/>
        </p:nvSpPr>
        <p:spPr>
          <a:xfrm>
            <a:off x="5189556" y="3667125"/>
            <a:ext cx="2221125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5484A3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5484A3"/>
                </a:solidFill>
              </a:rPr>
              <a:t>websiteforcharacter/person.com</a:t>
            </a:r>
          </a:p>
        </p:txBody>
      </p:sp>
      <p:sp>
        <p:nvSpPr>
          <p:cNvPr id="215" name="Shape 215"/>
          <p:cNvSpPr/>
          <p:nvPr/>
        </p:nvSpPr>
        <p:spPr>
          <a:xfrm>
            <a:off x="5412370" y="1870075"/>
            <a:ext cx="2180060" cy="177801"/>
          </a:xfrm>
          <a:prstGeom prst="rect">
            <a:avLst/>
          </a:prstGeom>
          <a:solidFill>
            <a:srgbClr val="3C70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E0E8E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E0E8EF"/>
                </a:solidFill>
              </a:rPr>
              <a:t>NAMEHERE</a:t>
            </a:r>
          </a:p>
        </p:txBody>
      </p:sp>
      <p:sp>
        <p:nvSpPr>
          <p:cNvPr id="216" name="Shape 216"/>
          <p:cNvSpPr/>
          <p:nvPr/>
        </p:nvSpPr>
        <p:spPr>
          <a:xfrm>
            <a:off x="5151456" y="2314574"/>
            <a:ext cx="756867" cy="756868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113356" y="45497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6083300" y="4524374"/>
            <a:ext cx="914400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066188" y="45370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5114695" y="55022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083300" y="5502274"/>
            <a:ext cx="914400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7067773" y="55022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9402265" y="26828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0383856" y="27242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11336356" y="26988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402265" y="3696923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383856" y="37021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1349056" y="36767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0371156" y="46419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9393256" y="46419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1349056" y="46546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7"/>
          <p:cNvGrpSpPr/>
          <p:nvPr/>
        </p:nvGrpSpPr>
        <p:grpSpPr>
          <a:xfrm>
            <a:off x="524519" y="564114"/>
            <a:ext cx="3439174" cy="7220274"/>
            <a:chOff x="0" y="0"/>
            <a:chExt cx="3439173" cy="7220273"/>
          </a:xfrm>
        </p:grpSpPr>
        <p:grpSp>
          <p:nvGrpSpPr>
            <p:cNvPr id="235" name="Group 235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33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34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6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8" name="Shape 238"/>
          <p:cNvSpPr/>
          <p:nvPr/>
        </p:nvSpPr>
        <p:spPr>
          <a:xfrm>
            <a:off x="951036" y="5527675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39" name="Shape 239"/>
          <p:cNvSpPr/>
          <p:nvPr/>
        </p:nvSpPr>
        <p:spPr>
          <a:xfrm>
            <a:off x="945280" y="56927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40" name="Shape 240"/>
          <p:cNvSpPr/>
          <p:nvPr/>
        </p:nvSpPr>
        <p:spPr>
          <a:xfrm>
            <a:off x="1916831" y="5673725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41" name="Shape 241"/>
          <p:cNvSpPr/>
          <p:nvPr/>
        </p:nvSpPr>
        <p:spPr>
          <a:xfrm>
            <a:off x="907180" y="6016624"/>
            <a:ext cx="2625690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42" name="Shape 242"/>
          <p:cNvSpPr/>
          <p:nvPr/>
        </p:nvSpPr>
        <p:spPr>
          <a:xfrm>
            <a:off x="856380" y="6283325"/>
            <a:ext cx="2625690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43" name="Shape 243"/>
          <p:cNvSpPr/>
          <p:nvPr/>
        </p:nvSpPr>
        <p:spPr>
          <a:xfrm>
            <a:off x="1142130" y="23272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44" name="Shape 244"/>
          <p:cNvSpPr/>
          <p:nvPr/>
        </p:nvSpPr>
        <p:spPr>
          <a:xfrm>
            <a:off x="800099" y="2240245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00100" y="2581274"/>
            <a:ext cx="2882901" cy="2882902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50" name="Group 250"/>
          <p:cNvGrpSpPr/>
          <p:nvPr/>
        </p:nvGrpSpPr>
        <p:grpSpPr>
          <a:xfrm>
            <a:off x="4806894" y="572528"/>
            <a:ext cx="3439174" cy="7220274"/>
            <a:chOff x="0" y="0"/>
            <a:chExt cx="3439173" cy="7220273"/>
          </a:xfrm>
        </p:grpSpPr>
        <p:grpSp>
          <p:nvGrpSpPr>
            <p:cNvPr id="248" name="Group 248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46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47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49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1" name="Shape 251"/>
          <p:cNvSpPr/>
          <p:nvPr/>
        </p:nvSpPr>
        <p:spPr>
          <a:xfrm>
            <a:off x="5233410" y="5536089"/>
            <a:ext cx="756868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52" name="Shape 252"/>
          <p:cNvSpPr/>
          <p:nvPr/>
        </p:nvSpPr>
        <p:spPr>
          <a:xfrm>
            <a:off x="5227656" y="57011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53" name="Shape 253"/>
          <p:cNvSpPr/>
          <p:nvPr/>
        </p:nvSpPr>
        <p:spPr>
          <a:xfrm>
            <a:off x="6199206" y="5682139"/>
            <a:ext cx="1622203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54" name="Shape 254"/>
          <p:cNvSpPr/>
          <p:nvPr/>
        </p:nvSpPr>
        <p:spPr>
          <a:xfrm>
            <a:off x="5189556" y="6025039"/>
            <a:ext cx="2625689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55" name="Shape 255"/>
          <p:cNvSpPr/>
          <p:nvPr/>
        </p:nvSpPr>
        <p:spPr>
          <a:xfrm>
            <a:off x="5138756" y="6291739"/>
            <a:ext cx="2625689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56" name="Shape 256"/>
          <p:cNvSpPr/>
          <p:nvPr/>
        </p:nvSpPr>
        <p:spPr>
          <a:xfrm>
            <a:off x="5424506" y="23356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57" name="Shape 257"/>
          <p:cNvSpPr/>
          <p:nvPr/>
        </p:nvSpPr>
        <p:spPr>
          <a:xfrm>
            <a:off x="5082473" y="2248659"/>
            <a:ext cx="318753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5082473" y="2601701"/>
            <a:ext cx="2882902" cy="2882903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63" name="Group 263"/>
          <p:cNvGrpSpPr/>
          <p:nvPr/>
        </p:nvGrpSpPr>
        <p:grpSpPr>
          <a:xfrm>
            <a:off x="9089267" y="572528"/>
            <a:ext cx="3439174" cy="7220274"/>
            <a:chOff x="0" y="0"/>
            <a:chExt cx="3439173" cy="7220273"/>
          </a:xfrm>
        </p:grpSpPr>
        <p:grpSp>
          <p:nvGrpSpPr>
            <p:cNvPr id="261" name="Group 26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59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60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62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4" name="Shape 264"/>
          <p:cNvSpPr/>
          <p:nvPr/>
        </p:nvSpPr>
        <p:spPr>
          <a:xfrm>
            <a:off x="9515785" y="5536089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65" name="Shape 265"/>
          <p:cNvSpPr/>
          <p:nvPr/>
        </p:nvSpPr>
        <p:spPr>
          <a:xfrm>
            <a:off x="9510030" y="57011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66" name="Shape 266"/>
          <p:cNvSpPr/>
          <p:nvPr/>
        </p:nvSpPr>
        <p:spPr>
          <a:xfrm>
            <a:off x="10481580" y="5682139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67" name="Shape 267"/>
          <p:cNvSpPr/>
          <p:nvPr/>
        </p:nvSpPr>
        <p:spPr>
          <a:xfrm>
            <a:off x="9471930" y="6025039"/>
            <a:ext cx="2625689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68" name="Shape 268"/>
          <p:cNvSpPr/>
          <p:nvPr/>
        </p:nvSpPr>
        <p:spPr>
          <a:xfrm>
            <a:off x="9421130" y="6291739"/>
            <a:ext cx="2625689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69" name="Shape 269"/>
          <p:cNvSpPr/>
          <p:nvPr/>
        </p:nvSpPr>
        <p:spPr>
          <a:xfrm>
            <a:off x="9706880" y="23356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70" name="Shape 270"/>
          <p:cNvSpPr/>
          <p:nvPr/>
        </p:nvSpPr>
        <p:spPr>
          <a:xfrm>
            <a:off x="9364847" y="2248659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9364847" y="2601701"/>
            <a:ext cx="2882902" cy="2882903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677905" y="55276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73" name="Shape 273"/>
          <p:cNvSpPr/>
          <p:nvPr/>
        </p:nvSpPr>
        <p:spPr>
          <a:xfrm>
            <a:off x="2550230" y="55276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Custom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Black</vt:lpstr>
      <vt:lpstr>Arial Rounded MT Bold</vt:lpstr>
      <vt:lpstr>Arial Unicode MS</vt:lpstr>
      <vt:lpstr>Avenir Roman</vt:lpstr>
      <vt:lpstr>Bodoni SvtyTwo ITC TT-Book</vt:lpstr>
      <vt:lpstr>Helvetica</vt:lpstr>
      <vt:lpstr>Palatino</vt:lpstr>
      <vt:lpstr>Zapf Dingbats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BOliveira</dc:creator>
  <cp:lastModifiedBy>fort nite</cp:lastModifiedBy>
  <cp:revision>1</cp:revision>
  <dcterms:modified xsi:type="dcterms:W3CDTF">2020-04-27T02:37:07Z</dcterms:modified>
</cp:coreProperties>
</file>