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8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4F60FC-A85B-4B59-B6D2-C85CDFB0DF1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B37101-05E5-4FE3-8122-16B3AF7C23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quietube7.com/v.php/http:/www.youtube.com/watch?v=GWt9nDqcpS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imeo.com/4885788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pload.wikimedia.org\wikipedia\commons\c\c5\Laceration,_leg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B590CwJYb0" TargetMode="External"/><Relationship Id="rId2" Type="http://schemas.openxmlformats.org/officeDocument/2006/relationships/hyperlink" Target="http://www.youtube.com/watch?v=XAJ_QXRVSZ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458200" cy="3352800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Wounds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22" y="228600"/>
            <a:ext cx="348257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273269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657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pictures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videos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graphic in nature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Immediate Care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Must be cleaned, medicated, and covered</a:t>
            </a:r>
          </a:p>
          <a:p>
            <a:r>
              <a:rPr lang="en-US" dirty="0" smtClean="0"/>
              <a:t>Clean with soap and water initially</a:t>
            </a:r>
          </a:p>
          <a:p>
            <a:r>
              <a:rPr lang="en-US" dirty="0" smtClean="0"/>
              <a:t>Decrease chance of infection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57400"/>
            <a:ext cx="3829844" cy="4882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05200"/>
            <a:ext cx="3949521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Wound Dressings or Coverings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Dressing should be changed daily</a:t>
            </a:r>
          </a:p>
          <a:p>
            <a:r>
              <a:rPr lang="en-US" dirty="0" smtClean="0"/>
              <a:t>If wound is draining, it must be changed often to decrease bacteria growth</a:t>
            </a:r>
          </a:p>
          <a:p>
            <a:r>
              <a:rPr lang="en-US" dirty="0" smtClean="0"/>
              <a:t>Antibiotic ointments are recommended</a:t>
            </a:r>
          </a:p>
          <a:p>
            <a:r>
              <a:rPr lang="en-US" dirty="0" smtClean="0"/>
              <a:t>Good care will reduce inflammation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386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Closing a Wound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763000" cy="4114800"/>
          </a:xfrm>
        </p:spPr>
        <p:txBody>
          <a:bodyPr/>
          <a:lstStyle/>
          <a:p>
            <a:r>
              <a:rPr lang="en-US" dirty="0" smtClean="0"/>
              <a:t>Deep lacerations, incisions, punctures, and avulsions may require sutures or stitches</a:t>
            </a:r>
          </a:p>
          <a:p>
            <a:r>
              <a:rPr lang="en-US" dirty="0" smtClean="0"/>
              <a:t>All deep wounds should be evaluated by a doctor</a:t>
            </a:r>
          </a:p>
          <a:p>
            <a:r>
              <a:rPr lang="en-US" dirty="0" smtClean="0"/>
              <a:t>Sutures should be done as soon as possible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Needs to be within 12 hours of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7338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Closing a Wound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447800"/>
          </a:xfrm>
        </p:spPr>
        <p:txBody>
          <a:bodyPr/>
          <a:lstStyle/>
          <a:p>
            <a:r>
              <a:rPr lang="en-US" dirty="0" smtClean="0"/>
              <a:t>If no sutures are required, </a:t>
            </a:r>
            <a:r>
              <a:rPr lang="en-US" dirty="0" smtClean="0"/>
              <a:t>steri</a:t>
            </a:r>
            <a:r>
              <a:rPr lang="en-US" dirty="0" smtClean="0"/>
              <a:t>-strips or butterfly bandages may be used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Signs of Infection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Signs are the same as those for inflammation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Pain, heat, redness, swelling</a:t>
            </a:r>
          </a:p>
          <a:p>
            <a:r>
              <a:rPr lang="en-US" dirty="0" smtClean="0"/>
              <a:t>Pus may form (buildup of white blood cells)</a:t>
            </a:r>
          </a:p>
          <a:p>
            <a:r>
              <a:rPr lang="en-US" dirty="0" smtClean="0"/>
              <a:t>May have a fever </a:t>
            </a:r>
          </a:p>
          <a:p>
            <a:r>
              <a:rPr lang="en-US" dirty="0" smtClean="0"/>
              <a:t>Most infections treated by antibiotic medications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38600"/>
            <a:ext cx="22288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Infections: MRSA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MRSA : </a:t>
            </a:r>
            <a:r>
              <a:rPr lang="en-US" sz="2800" dirty="0" smtClean="0"/>
              <a:t>methicillin-resistant staphylococcus aureus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Bacteria found on skin (type of Staph infection)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Resistant to antibiotics (difficult to treat)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Recognize early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Skin infections may spread and become life threatening</a:t>
            </a: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33800"/>
            <a:ext cx="3754591" cy="2482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Infections: Tetanus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Tetanus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Bacterial infection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Causes fever and convulsions (muscle spasms)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Often associated with puncture wounds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Childhood vaccine; booster shot every 10 years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86200"/>
            <a:ext cx="4495800" cy="311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Wound Scenarios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en-US" sz="2000" b="1" dirty="0" smtClean="0"/>
              <a:t>1.     </a:t>
            </a:r>
            <a:r>
              <a:rPr lang="en-US" sz="2400" b="1" dirty="0" smtClean="0"/>
              <a:t>A basketball player gets a cut above his eye after being elbowed.  It is bleeding profusely. </a:t>
            </a:r>
          </a:p>
          <a:p>
            <a:pPr marL="852678" lvl="1" indent="-514350"/>
            <a:r>
              <a:rPr lang="en-US" sz="2400" dirty="0" smtClean="0">
                <a:solidFill>
                  <a:schemeClr val="tx1"/>
                </a:solidFill>
              </a:rPr>
              <a:t>What type of wound is it? What would you do to control the bleeding and close the wound? </a:t>
            </a:r>
          </a:p>
          <a:p>
            <a:pPr marL="852678" lvl="1" indent="-51435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52678" lvl="1" indent="-51435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50926" indent="-514350">
              <a:buNone/>
            </a:pPr>
            <a:r>
              <a:rPr lang="en-US" sz="2400" b="1" dirty="0" smtClean="0"/>
              <a:t>2. </a:t>
            </a:r>
            <a:r>
              <a:rPr lang="en-US" sz="2400" b="1" dirty="0"/>
              <a:t>How would you clean and cover a large abrasion?</a:t>
            </a:r>
          </a:p>
          <a:p>
            <a:pPr marL="550926" indent="-514350">
              <a:buNone/>
            </a:pPr>
            <a:endParaRPr lang="en-US" sz="2400" dirty="0" smtClean="0"/>
          </a:p>
          <a:p>
            <a:pPr marL="550926" indent="-514350">
              <a:buNone/>
            </a:pPr>
            <a:endParaRPr lang="en-US" sz="2400" dirty="0" smtClean="0"/>
          </a:p>
          <a:p>
            <a:pPr marL="550926" indent="-514350">
              <a:buFont typeface="+mj-lt"/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marL="0" indent="0" algn="ctr">
              <a:buNone/>
            </a:pPr>
            <a:r>
              <a:rPr lang="en-CA" sz="7200" dirty="0" smtClean="0"/>
              <a:t>END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11876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Review: </a:t>
            </a:r>
            <a:r>
              <a:rPr lang="en-US" b="1" dirty="0" smtClean="0"/>
              <a:t>Ticket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00872" cy="5330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600" b="1" dirty="0" smtClean="0"/>
              <a:t>What is the type of skin wound?</a:t>
            </a:r>
          </a:p>
          <a:p>
            <a:r>
              <a:rPr lang="en-US" sz="2600" b="1" dirty="0" smtClean="0"/>
              <a:t>What is the immediate treatment for most skin wounds?</a:t>
            </a:r>
          </a:p>
          <a:p>
            <a:r>
              <a:rPr lang="en-US" sz="2600" b="1" dirty="0" smtClean="0"/>
              <a:t>Which type may require stitches?</a:t>
            </a:r>
          </a:p>
          <a:p>
            <a:r>
              <a:rPr lang="en-US" sz="2600" b="1" dirty="0" smtClean="0"/>
              <a:t>What are four signs of infection?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pre23615_0805"/>
          <p:cNvPicPr>
            <a:picLocks noChangeAspect="1" noChangeArrowheads="1"/>
          </p:cNvPicPr>
          <p:nvPr/>
        </p:nvPicPr>
        <p:blipFill>
          <a:blip r:embed="rId2" cstate="print"/>
          <a:srcRect l="79192" t="48129" r="2630" b="3503"/>
          <a:stretch>
            <a:fillRect/>
          </a:stretch>
        </p:blipFill>
        <p:spPr bwMode="auto">
          <a:xfrm>
            <a:off x="584200" y="2682240"/>
            <a:ext cx="1700909" cy="1760626"/>
          </a:xfrm>
          <a:prstGeom prst="rect">
            <a:avLst/>
          </a:prstGeom>
          <a:noFill/>
        </p:spPr>
      </p:pic>
      <p:pic>
        <p:nvPicPr>
          <p:cNvPr id="9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8064" r="68639" b="67994"/>
          <a:stretch>
            <a:fillRect/>
          </a:stretch>
        </p:blipFill>
        <p:spPr bwMode="auto">
          <a:xfrm>
            <a:off x="2971800" y="2717800"/>
            <a:ext cx="3136653" cy="1676400"/>
          </a:xfrm>
          <a:prstGeom prst="rect">
            <a:avLst/>
          </a:prstGeom>
          <a:noFill/>
        </p:spPr>
      </p:pic>
      <p:pic>
        <p:nvPicPr>
          <p:cNvPr id="10" name="Content Placeholder 5" descr="pre23615_0805"/>
          <p:cNvPicPr>
            <a:picLocks noChangeAspect="1" noChangeArrowheads="1"/>
          </p:cNvPicPr>
          <p:nvPr/>
        </p:nvPicPr>
        <p:blipFill>
          <a:blip r:embed="rId2" cstate="print"/>
          <a:srcRect t="41230" r="75404" b="3797"/>
          <a:stretch>
            <a:fillRect/>
          </a:stretch>
        </p:blipFill>
        <p:spPr bwMode="auto">
          <a:xfrm>
            <a:off x="6477000" y="2682240"/>
            <a:ext cx="2286000" cy="1987825"/>
          </a:xfrm>
          <a:prstGeom prst="rect">
            <a:avLst/>
          </a:prstGeom>
          <a:noFill/>
        </p:spPr>
      </p:pic>
      <p:pic>
        <p:nvPicPr>
          <p:cNvPr id="12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35841" t="48128" r="38174" b="3503"/>
          <a:stretch>
            <a:fillRect/>
          </a:stretch>
        </p:blipFill>
        <p:spPr bwMode="auto">
          <a:xfrm>
            <a:off x="1295400" y="1178560"/>
            <a:ext cx="2209800" cy="1600200"/>
          </a:xfrm>
          <a:prstGeom prst="rect">
            <a:avLst/>
          </a:prstGeom>
          <a:noFill/>
        </p:spPr>
      </p:pic>
      <p:pic>
        <p:nvPicPr>
          <p:cNvPr id="13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37633" r="36382" b="58781"/>
          <a:stretch>
            <a:fillRect/>
          </a:stretch>
        </p:blipFill>
        <p:spPr bwMode="auto">
          <a:xfrm>
            <a:off x="5242187" y="1193800"/>
            <a:ext cx="246962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What would you do?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i.vimeocdn.com/video/470682001_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9" y="1981201"/>
            <a:ext cx="6747931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Individual Assignment Quiz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330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1. What is the type of skin wound? (in order 1-5)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2. What is the immediate treatment for most skin wounds?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3. Which four types may require stitches? 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4. What are four signs of an infection?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5. What stage of healing occurs in the first 2 days after an injury?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6. In what stage of healing would a person apply heat, get a massage, or weight a brace to provide support?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7. When would a person apply ice to an injury?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8. Why would a person apply ice to an injury?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9. When would a person apply heat to an injury?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10. Why would a person apply heat to an injury? </a:t>
            </a:r>
          </a:p>
          <a:p>
            <a:pPr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/>
          </a:p>
        </p:txBody>
      </p:sp>
      <p:pic>
        <p:nvPicPr>
          <p:cNvPr id="7" name="Picture 6" descr="pre23615_0805"/>
          <p:cNvPicPr>
            <a:picLocks noChangeAspect="1" noChangeArrowheads="1"/>
          </p:cNvPicPr>
          <p:nvPr/>
        </p:nvPicPr>
        <p:blipFill>
          <a:blip r:embed="rId2" cstate="print"/>
          <a:srcRect l="79192" t="48129" r="2630" b="3503"/>
          <a:stretch>
            <a:fillRect/>
          </a:stretch>
        </p:blipFill>
        <p:spPr bwMode="auto">
          <a:xfrm>
            <a:off x="3962400" y="2057400"/>
            <a:ext cx="1676400" cy="1341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447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16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35841" t="48128" r="38174" b="3503"/>
          <a:stretch>
            <a:fillRect/>
          </a:stretch>
        </p:blipFill>
        <p:spPr bwMode="auto">
          <a:xfrm>
            <a:off x="6096000" y="1295400"/>
            <a:ext cx="2209800" cy="1600200"/>
          </a:xfrm>
          <a:prstGeom prst="rect">
            <a:avLst/>
          </a:prstGeom>
          <a:noFill/>
        </p:spPr>
      </p:pic>
      <p:pic>
        <p:nvPicPr>
          <p:cNvPr id="17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8064" r="68639" b="67994"/>
          <a:stretch>
            <a:fillRect/>
          </a:stretch>
        </p:blipFill>
        <p:spPr bwMode="auto">
          <a:xfrm>
            <a:off x="838200" y="1981200"/>
            <a:ext cx="2667000" cy="1425392"/>
          </a:xfrm>
          <a:prstGeom prst="rect">
            <a:avLst/>
          </a:prstGeom>
          <a:noFill/>
        </p:spPr>
      </p:pic>
      <p:pic>
        <p:nvPicPr>
          <p:cNvPr id="18" name="Content Placeholder 5" descr="pre23615_0805"/>
          <p:cNvPicPr>
            <a:picLocks noChangeAspect="1" noChangeArrowheads="1"/>
          </p:cNvPicPr>
          <p:nvPr/>
        </p:nvPicPr>
        <p:blipFill>
          <a:blip r:embed="rId2" cstate="print"/>
          <a:srcRect t="41230" r="75404" b="3797"/>
          <a:stretch>
            <a:fillRect/>
          </a:stretch>
        </p:blipFill>
        <p:spPr bwMode="auto">
          <a:xfrm>
            <a:off x="762000" y="609599"/>
            <a:ext cx="1588770" cy="1295399"/>
          </a:xfrm>
          <a:prstGeom prst="rect">
            <a:avLst/>
          </a:prstGeom>
          <a:noFill/>
        </p:spPr>
      </p:pic>
      <p:pic>
        <p:nvPicPr>
          <p:cNvPr id="19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37633" r="36382" b="58781"/>
          <a:stretch>
            <a:fillRect/>
          </a:stretch>
        </p:blipFill>
        <p:spPr bwMode="auto">
          <a:xfrm>
            <a:off x="3429000" y="609600"/>
            <a:ext cx="2133600" cy="1316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Skin Wounds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Wound </a:t>
            </a:r>
            <a:r>
              <a:rPr lang="en-US" dirty="0" smtClean="0"/>
              <a:t>– trauma to tissues that causes a break in that tissue</a:t>
            </a:r>
          </a:p>
          <a:p>
            <a:pPr marL="962406" lvl="1" indent="-51435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46352"/>
            <a:ext cx="7086600" cy="4906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 Types of Skin Wounds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077200" cy="4525963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b="1" dirty="0" smtClean="0"/>
              <a:t>Abrasions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Skin is scraped against a rough surface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Top layer of skin is worn away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Prone to infection – mixed with dirt and debris</a:t>
            </a:r>
          </a:p>
          <a:p>
            <a:pPr marL="852678" lvl="1" indent="-514350"/>
            <a:endParaRPr lang="en-US" dirty="0"/>
          </a:p>
        </p:txBody>
      </p:sp>
      <p:pic>
        <p:nvPicPr>
          <p:cNvPr id="4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8064" r="68639" b="67994"/>
          <a:stretch>
            <a:fillRect/>
          </a:stretch>
        </p:blipFill>
        <p:spPr bwMode="auto">
          <a:xfrm>
            <a:off x="5867400" y="1447800"/>
            <a:ext cx="3136653" cy="1676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733800"/>
            <a:ext cx="4194848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 Types of Skin Wounds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077200" cy="48768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 startAt="2"/>
            </a:pPr>
            <a:r>
              <a:rPr lang="en-US" b="1" dirty="0" smtClean="0"/>
              <a:t>Laceration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Sharp or pointed object tears tissues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Jagged or rough edge cut</a:t>
            </a:r>
          </a:p>
          <a:p>
            <a:pPr marL="852678" lvl="1" indent="-514350"/>
            <a:endParaRPr lang="en-US" dirty="0"/>
          </a:p>
        </p:txBody>
      </p:sp>
      <p:pic>
        <p:nvPicPr>
          <p:cNvPr id="5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37633" r="36382" b="58781"/>
          <a:stretch>
            <a:fillRect/>
          </a:stretch>
        </p:blipFill>
        <p:spPr bwMode="auto">
          <a:xfrm>
            <a:off x="6324600" y="1676400"/>
            <a:ext cx="2346145" cy="1447800"/>
          </a:xfrm>
          <a:prstGeom prst="rect">
            <a:avLst/>
          </a:prstGeom>
          <a:noFill/>
        </p:spPr>
      </p:pic>
      <p:pic>
        <p:nvPicPr>
          <p:cNvPr id="11266" name="Picture 2" descr="File:Laceration, le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2766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 Types of Skin Wounds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6" y="1752600"/>
            <a:ext cx="7924800" cy="59436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 startAt="3"/>
            </a:pPr>
            <a:r>
              <a:rPr lang="en-US" b="1" dirty="0" smtClean="0"/>
              <a:t>Incision</a:t>
            </a:r>
          </a:p>
          <a:p>
            <a:pPr marL="852678" lvl="1" indent="-514350"/>
            <a:r>
              <a:rPr lang="en-US" b="1" dirty="0" smtClean="0">
                <a:solidFill>
                  <a:schemeClr val="tx1"/>
                </a:solidFill>
              </a:rPr>
              <a:t>Smooth edges</a:t>
            </a:r>
          </a:p>
          <a:p>
            <a:pPr marL="852678" lvl="1" indent="-514350"/>
            <a:r>
              <a:rPr lang="en-US" b="1" dirty="0" smtClean="0">
                <a:solidFill>
                  <a:schemeClr val="tx1"/>
                </a:solidFill>
              </a:rPr>
              <a:t>Often when a hit occurs over a sharp bone</a:t>
            </a:r>
          </a:p>
          <a:p>
            <a:pPr marL="1136142" lvl="2" indent="-514350"/>
            <a:r>
              <a:rPr lang="en-US" b="1" dirty="0" smtClean="0"/>
              <a:t>Above the eye</a:t>
            </a:r>
          </a:p>
          <a:p>
            <a:pPr marL="852678" lvl="1" indent="-514350"/>
            <a:endParaRPr lang="en-US" dirty="0" smtClean="0"/>
          </a:p>
          <a:p>
            <a:pPr marL="338328" lvl="1" indent="0">
              <a:buNone/>
            </a:pPr>
            <a:endParaRPr lang="en-US" dirty="0"/>
          </a:p>
        </p:txBody>
      </p:sp>
      <p:pic>
        <p:nvPicPr>
          <p:cNvPr id="5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35841" t="48128" r="38174" b="3503"/>
          <a:stretch>
            <a:fillRect/>
          </a:stretch>
        </p:blipFill>
        <p:spPr bwMode="auto">
          <a:xfrm>
            <a:off x="6771640" y="1066800"/>
            <a:ext cx="2209800" cy="1600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76600"/>
            <a:ext cx="3321886" cy="345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 Types of Skin Wounds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924800" cy="59436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 startAt="4"/>
            </a:pPr>
            <a:r>
              <a:rPr lang="en-US" b="1" dirty="0" smtClean="0"/>
              <a:t>Puncture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An object penetrates or sticks into the skin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Can be fatal and cause tetanus infection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Nail or cleat sticking in the skin</a:t>
            </a:r>
          </a:p>
          <a:p>
            <a:pPr marL="852678" lvl="1" indent="-51435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852678" lvl="1" indent="-514350"/>
            <a:endParaRPr lang="en-US" dirty="0"/>
          </a:p>
        </p:txBody>
      </p:sp>
      <p:pic>
        <p:nvPicPr>
          <p:cNvPr id="4" name="Content Placeholder 5" descr="pre23615_0805"/>
          <p:cNvPicPr>
            <a:picLocks noChangeAspect="1" noChangeArrowheads="1"/>
          </p:cNvPicPr>
          <p:nvPr/>
        </p:nvPicPr>
        <p:blipFill>
          <a:blip r:embed="rId2" cstate="print"/>
          <a:srcRect t="41230" r="75404" b="3797"/>
          <a:stretch>
            <a:fillRect/>
          </a:stretch>
        </p:blipFill>
        <p:spPr bwMode="auto">
          <a:xfrm>
            <a:off x="6629400" y="1583635"/>
            <a:ext cx="2286000" cy="19878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52800"/>
            <a:ext cx="4191000" cy="3147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 Types of Skin Wounds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924800" cy="59436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 startAt="5"/>
            </a:pPr>
            <a:r>
              <a:rPr lang="en-US" b="1" dirty="0" smtClean="0"/>
              <a:t>Avulsion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Skin is torn away and usually major bleeding</a:t>
            </a:r>
          </a:p>
          <a:p>
            <a:pPr marL="852678" lvl="1" indent="-514350"/>
            <a:r>
              <a:rPr lang="en-US" dirty="0" smtClean="0">
                <a:solidFill>
                  <a:schemeClr val="tx1"/>
                </a:solidFill>
              </a:rPr>
              <a:t>Sometimes tissue can be reattached</a:t>
            </a:r>
          </a:p>
          <a:p>
            <a:pPr marL="852678" lvl="1" indent="-514350"/>
            <a:endParaRPr lang="en-US" dirty="0" smtClean="0"/>
          </a:p>
          <a:p>
            <a:pPr marL="852678" lvl="1" indent="-514350"/>
            <a:endParaRPr lang="en-US" dirty="0"/>
          </a:p>
        </p:txBody>
      </p:sp>
      <p:pic>
        <p:nvPicPr>
          <p:cNvPr id="6" name="Picture 5" descr="pre23615_0805"/>
          <p:cNvPicPr>
            <a:picLocks noChangeAspect="1" noChangeArrowheads="1"/>
          </p:cNvPicPr>
          <p:nvPr/>
        </p:nvPicPr>
        <p:blipFill>
          <a:blip r:embed="rId2" cstate="print"/>
          <a:srcRect l="79192" t="48129" r="2630" b="3503"/>
          <a:stretch>
            <a:fillRect/>
          </a:stretch>
        </p:blipFill>
        <p:spPr bwMode="auto">
          <a:xfrm>
            <a:off x="2667000" y="2907594"/>
            <a:ext cx="3429000" cy="354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Skin </a:t>
            </a:r>
            <a:r>
              <a:rPr lang="en-US" b="1" dirty="0" smtClean="0">
                <a:solidFill>
                  <a:srgbClr val="0000FF"/>
                </a:solidFill>
              </a:rPr>
              <a:t>Wound </a:t>
            </a:r>
            <a:r>
              <a:rPr lang="en-US" b="1" dirty="0" smtClean="0">
                <a:solidFill>
                  <a:srgbClr val="0000FF"/>
                </a:solidFill>
              </a:rPr>
              <a:t>Videos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http://www.youtube.com/watch?v=XAJ_QXRVSZ8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http://www.youtube.com/watch?v=yB590CwJYb0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59142"/>
            <a:ext cx="8077200" cy="360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2838</TotalTime>
  <Words>610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Skin Wounds</vt:lpstr>
      <vt:lpstr>What would you do?</vt:lpstr>
      <vt:lpstr>Skin Wounds</vt:lpstr>
      <vt:lpstr>5 Types of Skin Wounds</vt:lpstr>
      <vt:lpstr>5 Types of Skin Wounds</vt:lpstr>
      <vt:lpstr>5 Types of Skin Wounds</vt:lpstr>
      <vt:lpstr>5 Types of Skin Wounds</vt:lpstr>
      <vt:lpstr>5 Types of Skin Wounds</vt:lpstr>
      <vt:lpstr>Skin Wound Videos</vt:lpstr>
      <vt:lpstr>Immediate Care </vt:lpstr>
      <vt:lpstr>Wound Dressings or Coverings</vt:lpstr>
      <vt:lpstr>Closing a Wound</vt:lpstr>
      <vt:lpstr>Closing a Wound</vt:lpstr>
      <vt:lpstr>Signs of Infection</vt:lpstr>
      <vt:lpstr>Types of Infections: MRSA</vt:lpstr>
      <vt:lpstr>Types of Infections: Tetanus</vt:lpstr>
      <vt:lpstr>Wound Scenarios</vt:lpstr>
      <vt:lpstr>PowerPoint Presentation</vt:lpstr>
      <vt:lpstr>Review: Ticket Out</vt:lpstr>
      <vt:lpstr>Individual Assignment Quiz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Wounds</dc:title>
  <dc:creator>mary.mccarley</dc:creator>
  <cp:lastModifiedBy>Bruno</cp:lastModifiedBy>
  <cp:revision>50</cp:revision>
  <dcterms:created xsi:type="dcterms:W3CDTF">2014-09-24T16:20:10Z</dcterms:created>
  <dcterms:modified xsi:type="dcterms:W3CDTF">2015-10-22T07:51:01Z</dcterms:modified>
</cp:coreProperties>
</file>