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B20D-3AC4-48E3-90B6-F8A0040B798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3C5D-2776-4086-8141-AA1DB3F0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8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3C5D-2776-4086-8141-AA1DB3F023D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C75675-11F9-4BD4-9286-571DDB6C8B2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053F00-C8AA-4E76-9B22-88C8F682A5D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CAcQjRxqFQoTCOPc67fUrsgCFZBBiAod47wKgw&amp;url=http%3A%2F%2Fwww.britannica.com%2Fscience%2Fskull&amp;psig=AFQjCNHEziasFW_1XNOMBhkqeOCdcE4jAQ&amp;ust=14442488663529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Skull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Axial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80 bones</a:t>
            </a:r>
          </a:p>
          <a:p>
            <a:r>
              <a:rPr lang="en-US" dirty="0" smtClean="0"/>
              <a:t>Three major regions</a:t>
            </a:r>
          </a:p>
          <a:p>
            <a:pPr lvl="1"/>
            <a:r>
              <a:rPr lang="en-US" dirty="0" smtClean="0"/>
              <a:t>Skull</a:t>
            </a:r>
          </a:p>
          <a:p>
            <a:pPr lvl="1"/>
            <a:r>
              <a:rPr lang="en-US" dirty="0" smtClean="0"/>
              <a:t>Vertebral Column</a:t>
            </a:r>
          </a:p>
          <a:p>
            <a:pPr lvl="1"/>
            <a:r>
              <a:rPr lang="en-US" dirty="0" smtClean="0"/>
              <a:t>Thoracic Cage</a:t>
            </a:r>
          </a:p>
          <a:p>
            <a:r>
              <a:rPr lang="en-US" dirty="0" smtClean="0"/>
              <a:t>Supports the head, neck, and trunk</a:t>
            </a:r>
          </a:p>
          <a:p>
            <a:r>
              <a:rPr lang="en-US" dirty="0" smtClean="0"/>
              <a:t>Protects the brain, spinal cord and the organs of the thorax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 bones</a:t>
            </a:r>
          </a:p>
          <a:p>
            <a:r>
              <a:rPr lang="en-US" dirty="0" smtClean="0"/>
              <a:t>Divided into the cranium and face</a:t>
            </a:r>
          </a:p>
          <a:p>
            <a:r>
              <a:rPr lang="en-US" dirty="0" smtClean="0"/>
              <a:t>Most of the bones are flat with the exception of the mandible (jaw bone)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Cranium-</a:t>
            </a:r>
          </a:p>
          <a:p>
            <a:pPr lvl="1"/>
            <a:r>
              <a:rPr lang="en-US" dirty="0" smtClean="0"/>
              <a:t>Encloses and protects the brain</a:t>
            </a:r>
          </a:p>
          <a:p>
            <a:pPr lvl="1"/>
            <a:r>
              <a:rPr lang="en-US" dirty="0" smtClean="0"/>
              <a:t>Provides attachment sites for head and neck muscles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8 bones the make up the cranium</a:t>
            </a:r>
          </a:p>
          <a:p>
            <a:pPr lvl="2"/>
            <a:r>
              <a:rPr lang="en-US" dirty="0" smtClean="0"/>
              <a:t>Frontal</a:t>
            </a:r>
          </a:p>
          <a:p>
            <a:pPr lvl="2"/>
            <a:r>
              <a:rPr lang="en-US" dirty="0" smtClean="0"/>
              <a:t>Parietal  (2)</a:t>
            </a:r>
          </a:p>
          <a:p>
            <a:pPr lvl="2"/>
            <a:r>
              <a:rPr lang="en-US" dirty="0" smtClean="0"/>
              <a:t>Temporal (2)</a:t>
            </a:r>
          </a:p>
          <a:p>
            <a:pPr lvl="2"/>
            <a:r>
              <a:rPr lang="en-US" dirty="0" smtClean="0"/>
              <a:t>Occipital</a:t>
            </a:r>
          </a:p>
          <a:p>
            <a:pPr lvl="2"/>
            <a:r>
              <a:rPr lang="en-US" dirty="0" smtClean="0"/>
              <a:t>Sphenoid</a:t>
            </a:r>
          </a:p>
          <a:p>
            <a:pPr lvl="2"/>
            <a:r>
              <a:rPr lang="en-US" dirty="0" err="1" smtClean="0"/>
              <a:t>Ethmoid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These bones are held together by interlocking joints called sutures. They have a saw-toothed or serrated appearance.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http://media-2.web.britannica.com/eb-media/71/74271-004-8BC4979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991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Face-</a:t>
            </a:r>
          </a:p>
          <a:p>
            <a:pPr lvl="1"/>
            <a:r>
              <a:rPr lang="en-US" dirty="0" smtClean="0"/>
              <a:t>Form the framework of the face</a:t>
            </a:r>
          </a:p>
          <a:p>
            <a:pPr lvl="1"/>
            <a:r>
              <a:rPr lang="en-US" dirty="0" smtClean="0"/>
              <a:t>Contain cavities for the special sense organs of sight, taste, and smell</a:t>
            </a:r>
          </a:p>
          <a:p>
            <a:pPr lvl="1"/>
            <a:r>
              <a:rPr lang="en-US" dirty="0" smtClean="0"/>
              <a:t>Provide openings for air and food passage</a:t>
            </a:r>
          </a:p>
          <a:p>
            <a:pPr lvl="1"/>
            <a:r>
              <a:rPr lang="en-US" dirty="0" smtClean="0"/>
              <a:t>Secure the teeth</a:t>
            </a:r>
          </a:p>
          <a:p>
            <a:pPr lvl="1"/>
            <a:r>
              <a:rPr lang="en-US" dirty="0" smtClean="0"/>
              <a:t>Anchor facial muscles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Made up of 14 bones</a:t>
            </a:r>
          </a:p>
          <a:p>
            <a:pPr lvl="1"/>
            <a:r>
              <a:rPr lang="en-US" dirty="0" smtClean="0"/>
              <a:t>Mandible-largest and strongest bone in the face</a:t>
            </a:r>
          </a:p>
          <a:p>
            <a:pPr lvl="1"/>
            <a:r>
              <a:rPr lang="en-US" dirty="0" smtClean="0"/>
              <a:t>Maxilla (2)-all facial bones except mandible articulate with maxillae; considered keystone bones of face</a:t>
            </a:r>
          </a:p>
          <a:p>
            <a:pPr lvl="1"/>
            <a:r>
              <a:rPr lang="en-US" dirty="0" err="1" smtClean="0"/>
              <a:t>Zygomatic</a:t>
            </a:r>
            <a:r>
              <a:rPr lang="en-US" dirty="0" smtClean="0"/>
              <a:t> (2)</a:t>
            </a:r>
          </a:p>
          <a:p>
            <a:pPr lvl="1"/>
            <a:r>
              <a:rPr lang="en-US" dirty="0" smtClean="0"/>
              <a:t>Nasal (2)</a:t>
            </a:r>
          </a:p>
          <a:p>
            <a:pPr lvl="1"/>
            <a:r>
              <a:rPr lang="en-US" dirty="0" err="1" smtClean="0"/>
              <a:t>Lacrimal</a:t>
            </a:r>
            <a:r>
              <a:rPr lang="en-US" dirty="0" smtClean="0"/>
              <a:t> (2)</a:t>
            </a:r>
          </a:p>
          <a:p>
            <a:pPr lvl="1"/>
            <a:r>
              <a:rPr lang="en-US" dirty="0" smtClean="0"/>
              <a:t>Palatine (2)</a:t>
            </a:r>
          </a:p>
          <a:p>
            <a:pPr lvl="1"/>
            <a:r>
              <a:rPr lang="en-US" dirty="0" err="1" smtClean="0"/>
              <a:t>Vomer</a:t>
            </a:r>
            <a:endParaRPr lang="en-US" dirty="0" smtClean="0"/>
          </a:p>
          <a:p>
            <a:pPr lvl="1"/>
            <a:r>
              <a:rPr lang="en-US" dirty="0" smtClean="0"/>
              <a:t>Inferior Nasal </a:t>
            </a:r>
            <a:r>
              <a:rPr lang="en-US" dirty="0" err="1" smtClean="0"/>
              <a:t>Conchae</a:t>
            </a:r>
            <a:r>
              <a:rPr lang="en-US" dirty="0" smtClean="0"/>
              <a:t> (2)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Hyoid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really part of the skull</a:t>
            </a:r>
          </a:p>
          <a:p>
            <a:r>
              <a:rPr lang="en-US" dirty="0" smtClean="0"/>
              <a:t>Lies inferior to mandible in anterior neck</a:t>
            </a:r>
          </a:p>
          <a:p>
            <a:r>
              <a:rPr lang="en-US" dirty="0" smtClean="0"/>
              <a:t>Only bone that does not articulate directly with another bone</a:t>
            </a:r>
          </a:p>
          <a:p>
            <a:r>
              <a:rPr lang="en-US" dirty="0" smtClean="0"/>
              <a:t>Anchored to temporal bones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Acts as a movable base for the tongue</a:t>
            </a:r>
          </a:p>
          <a:p>
            <a:pPr lvl="1"/>
            <a:r>
              <a:rPr lang="en-US" dirty="0" smtClean="0"/>
              <a:t>Attachment points for neck muscles that raise and lower the larynx during swallowing and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</TotalTime>
  <Words>265</Words>
  <Application>Microsoft Office PowerPoint</Application>
  <PresentationFormat>On-screen Show (4:3)</PresentationFormat>
  <Paragraphs>60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 Skull</vt:lpstr>
      <vt:lpstr>Axial Skeleton</vt:lpstr>
      <vt:lpstr>The Skull</vt:lpstr>
      <vt:lpstr>Cranium</vt:lpstr>
      <vt:lpstr>Cranium</vt:lpstr>
      <vt:lpstr>Face</vt:lpstr>
      <vt:lpstr>Face</vt:lpstr>
      <vt:lpstr>Hyoid Bone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Axial Skeleton</dc:title>
  <dc:creator>tbowman</dc:creator>
  <cp:lastModifiedBy>Bruno</cp:lastModifiedBy>
  <cp:revision>13</cp:revision>
  <dcterms:created xsi:type="dcterms:W3CDTF">2012-11-08T13:58:16Z</dcterms:created>
  <dcterms:modified xsi:type="dcterms:W3CDTF">2015-10-06T20:16:05Z</dcterms:modified>
</cp:coreProperties>
</file>